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4"/>
  </p:sldMasterIdLst>
  <p:handoutMasterIdLst>
    <p:handoutMasterId r:id="rId9"/>
  </p:handoutMasterIdLst>
  <p:sldIdLst>
    <p:sldId id="278" r:id="rId5"/>
    <p:sldId id="279" r:id="rId6"/>
    <p:sldId id="280" r:id="rId7"/>
    <p:sldId id="281" r:id="rId8"/>
  </p:sldIdLst>
  <p:sldSz cx="29303663" cy="42803763"/>
  <p:notesSz cx="6797675" cy="9926638"/>
  <p:defaultTextStyle>
    <a:defPPr>
      <a:defRPr lang="en-US"/>
    </a:defPPr>
    <a:lvl1pPr marL="0" algn="l" defTabSz="1471544" rtl="0" eaLnBrk="1" latinLnBrk="0" hangingPunct="1">
      <a:defRPr sz="5793" kern="1200">
        <a:solidFill>
          <a:schemeClr val="tx1"/>
        </a:solidFill>
        <a:latin typeface="+mn-lt"/>
        <a:ea typeface="+mn-ea"/>
        <a:cs typeface="+mn-cs"/>
      </a:defRPr>
    </a:lvl1pPr>
    <a:lvl2pPr marL="1471544" algn="l" defTabSz="1471544" rtl="0" eaLnBrk="1" latinLnBrk="0" hangingPunct="1">
      <a:defRPr sz="5793" kern="1200">
        <a:solidFill>
          <a:schemeClr val="tx1"/>
        </a:solidFill>
        <a:latin typeface="+mn-lt"/>
        <a:ea typeface="+mn-ea"/>
        <a:cs typeface="+mn-cs"/>
      </a:defRPr>
    </a:lvl2pPr>
    <a:lvl3pPr marL="2943088" algn="l" defTabSz="1471544" rtl="0" eaLnBrk="1" latinLnBrk="0" hangingPunct="1">
      <a:defRPr sz="5793" kern="1200">
        <a:solidFill>
          <a:schemeClr val="tx1"/>
        </a:solidFill>
        <a:latin typeface="+mn-lt"/>
        <a:ea typeface="+mn-ea"/>
        <a:cs typeface="+mn-cs"/>
      </a:defRPr>
    </a:lvl3pPr>
    <a:lvl4pPr marL="4414632" algn="l" defTabSz="1471544" rtl="0" eaLnBrk="1" latinLnBrk="0" hangingPunct="1">
      <a:defRPr sz="5793" kern="1200">
        <a:solidFill>
          <a:schemeClr val="tx1"/>
        </a:solidFill>
        <a:latin typeface="+mn-lt"/>
        <a:ea typeface="+mn-ea"/>
        <a:cs typeface="+mn-cs"/>
      </a:defRPr>
    </a:lvl4pPr>
    <a:lvl5pPr marL="5886176" algn="l" defTabSz="1471544" rtl="0" eaLnBrk="1" latinLnBrk="0" hangingPunct="1">
      <a:defRPr sz="5793" kern="1200">
        <a:solidFill>
          <a:schemeClr val="tx1"/>
        </a:solidFill>
        <a:latin typeface="+mn-lt"/>
        <a:ea typeface="+mn-ea"/>
        <a:cs typeface="+mn-cs"/>
      </a:defRPr>
    </a:lvl5pPr>
    <a:lvl6pPr marL="7357720" algn="l" defTabSz="1471544" rtl="0" eaLnBrk="1" latinLnBrk="0" hangingPunct="1">
      <a:defRPr sz="5793" kern="1200">
        <a:solidFill>
          <a:schemeClr val="tx1"/>
        </a:solidFill>
        <a:latin typeface="+mn-lt"/>
        <a:ea typeface="+mn-ea"/>
        <a:cs typeface="+mn-cs"/>
      </a:defRPr>
    </a:lvl6pPr>
    <a:lvl7pPr marL="8829264" algn="l" defTabSz="1471544" rtl="0" eaLnBrk="1" latinLnBrk="0" hangingPunct="1">
      <a:defRPr sz="5793" kern="1200">
        <a:solidFill>
          <a:schemeClr val="tx1"/>
        </a:solidFill>
        <a:latin typeface="+mn-lt"/>
        <a:ea typeface="+mn-ea"/>
        <a:cs typeface="+mn-cs"/>
      </a:defRPr>
    </a:lvl7pPr>
    <a:lvl8pPr marL="10300807" algn="l" defTabSz="1471544" rtl="0" eaLnBrk="1" latinLnBrk="0" hangingPunct="1">
      <a:defRPr sz="5793" kern="1200">
        <a:solidFill>
          <a:schemeClr val="tx1"/>
        </a:solidFill>
        <a:latin typeface="+mn-lt"/>
        <a:ea typeface="+mn-ea"/>
        <a:cs typeface="+mn-cs"/>
      </a:defRPr>
    </a:lvl8pPr>
    <a:lvl9pPr marL="11772351" algn="l" defTabSz="1471544" rtl="0" eaLnBrk="1" latinLnBrk="0" hangingPunct="1">
      <a:defRPr sz="579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147"/>
    <a:srgbClr val="FFFFFF"/>
    <a:srgbClr val="F0E542"/>
    <a:srgbClr val="5D9E4D"/>
    <a:srgbClr val="158045"/>
    <a:srgbClr val="F4CE46"/>
    <a:srgbClr val="E0CE46"/>
    <a:srgbClr val="9ECD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45" autoAdjust="0"/>
    <p:restoredTop sz="94660"/>
  </p:normalViewPr>
  <p:slideViewPr>
    <p:cSldViewPr snapToGrid="0">
      <p:cViewPr varScale="1">
        <p:scale>
          <a:sx n="20" d="100"/>
          <a:sy n="20" d="100"/>
        </p:scale>
        <p:origin x="28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5A3935B-C513-4F7D-03D1-5D9E41941F2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80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E8944-ECB2-A245-7D2B-67ABAD320CB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5" y="0"/>
            <a:ext cx="2945659" cy="4980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3DFF6E-57C5-448B-80FA-51DF9904D72C}" type="datetimeFigureOut">
              <a:rPr lang="en-GB" smtClean="0"/>
              <a:t>20/04/2023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05A5F-12E0-1770-DB67-4CC74EB0CD8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69A10-57FC-8E20-953E-DE32CF9C98E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5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58E28-67C6-4FBB-B34E-93A80424A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813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F2A34F64-34F4-9F96-E782-EC6A02215D5B}"/>
              </a:ext>
            </a:extLst>
          </p:cNvPr>
          <p:cNvSpPr>
            <a:spLocks noChangeAspect="1"/>
          </p:cNvSpPr>
          <p:nvPr userDrawn="1"/>
        </p:nvSpPr>
        <p:spPr>
          <a:xfrm flipV="1">
            <a:off x="0" y="27223323"/>
            <a:ext cx="19676106" cy="15602583"/>
          </a:xfrm>
          <a:custGeom>
            <a:avLst/>
            <a:gdLst>
              <a:gd name="connsiteX0" fmla="*/ 2389031 w 2389031"/>
              <a:gd name="connsiteY0" fmla="*/ 0 h 1951149"/>
              <a:gd name="connsiteX1" fmla="*/ 0 w 2389031"/>
              <a:gd name="connsiteY1" fmla="*/ 1951149 h 1951149"/>
              <a:gd name="connsiteX2" fmla="*/ 0 w 2389031"/>
              <a:gd name="connsiteY2" fmla="*/ 6439 h 1951149"/>
              <a:gd name="connsiteX3" fmla="*/ 2389031 w 2389031"/>
              <a:gd name="connsiteY3" fmla="*/ 0 h 1951149"/>
              <a:gd name="connsiteX0" fmla="*/ 2389031 w 2389031"/>
              <a:gd name="connsiteY0" fmla="*/ 0 h 1951149"/>
              <a:gd name="connsiteX1" fmla="*/ 0 w 2389031"/>
              <a:gd name="connsiteY1" fmla="*/ 1951149 h 1951149"/>
              <a:gd name="connsiteX2" fmla="*/ 0 w 2389031"/>
              <a:gd name="connsiteY2" fmla="*/ 32 h 1951149"/>
              <a:gd name="connsiteX3" fmla="*/ 2389031 w 2389031"/>
              <a:gd name="connsiteY3" fmla="*/ 0 h 195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89031" h="1951149">
                <a:moveTo>
                  <a:pt x="2389031" y="0"/>
                </a:moveTo>
                <a:lnTo>
                  <a:pt x="0" y="1951149"/>
                </a:lnTo>
                <a:lnTo>
                  <a:pt x="0" y="32"/>
                </a:lnTo>
                <a:lnTo>
                  <a:pt x="238903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546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01E04B-5045-1DD4-3EF3-954BE9C8D4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9801" y="4270115"/>
            <a:ext cx="27804059" cy="1615301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anchor="t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r>
              <a:rPr lang="en-US" dirty="0"/>
              <a:t>Paper title: 82pt</a:t>
            </a:r>
            <a:endParaRPr lang="en-GB" dirty="0"/>
          </a:p>
        </p:txBody>
      </p:sp>
      <p:sp>
        <p:nvSpPr>
          <p:cNvPr id="3" name="Text Placeholder 83">
            <a:extLst>
              <a:ext uri="{FF2B5EF4-FFF2-40B4-BE49-F238E27FC236}">
                <a16:creationId xmlns:a16="http://schemas.microsoft.com/office/drawing/2014/main" id="{6A35D648-90FF-45B2-F032-A2E86B032A0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49801" y="18173625"/>
            <a:ext cx="8843613" cy="14958962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1" u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Layout: </a:t>
            </a:r>
            <a:r>
              <a:rPr lang="en-GB" sz="3200" b="0" u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This 3-column layout is a starting point only. It can be adapted to 1 or 2 columns or to be read across, instead of down, the page. To aid text legibility on wide panels, use no more characters per line than you would use on a portrait format A4 page. Text spanning the entire width of a poster will be difficult to follow – use more than one column if needed</a:t>
            </a:r>
            <a:r>
              <a:rPr lang="en-GB" sz="3000" b="0" u="none" dirty="0">
                <a:solidFill>
                  <a:srgbClr val="676767"/>
                </a:solidFill>
                <a:latin typeface="Verdana"/>
                <a:ea typeface="Verdana"/>
                <a:cs typeface="Verdana"/>
                <a:sym typeface="Verdana"/>
              </a:rPr>
              <a:t>.</a:t>
            </a:r>
          </a:p>
          <a:p>
            <a:pPr marL="0" marR="0" lvl="0" indent="0" algn="l" defTabSz="1706910" rtl="0" eaLnBrk="1" fontAlgn="auto" latinLnBrk="0" hangingPunct="1">
              <a:lnSpc>
                <a:spcPct val="90000"/>
              </a:lnSpc>
              <a:spcBef>
                <a:spcPts val="186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>
              <a:solidFill>
                <a:srgbClr val="2E2D60"/>
              </a:solidFill>
            </a:endParaRPr>
          </a:p>
          <a:p>
            <a:pPr lvl="0"/>
            <a:endParaRPr lang="en-GB" dirty="0"/>
          </a:p>
        </p:txBody>
      </p:sp>
      <p:sp>
        <p:nvSpPr>
          <p:cNvPr id="4" name="Picture Placeholder 20">
            <a:extLst>
              <a:ext uri="{FF2B5EF4-FFF2-40B4-BE49-F238E27FC236}">
                <a16:creationId xmlns:a16="http://schemas.microsoft.com/office/drawing/2014/main" id="{4F4B2567-60AE-61FD-76C2-DA65118AB8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49801" y="804365"/>
            <a:ext cx="6120000" cy="3060000"/>
          </a:xfrm>
          <a:prstGeom prst="rect">
            <a:avLst/>
          </a:prstGeom>
          <a:ln>
            <a:noFill/>
          </a:ln>
          <a:effectLst/>
        </p:spPr>
        <p:txBody>
          <a:bodyPr anchor="ctr">
            <a:normAutofit/>
          </a:bodyPr>
          <a:lstStyle>
            <a:lvl1pPr marL="0" indent="0" algn="ctr">
              <a:buNone/>
              <a:defRPr sz="3200" b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Insert unit logo here</a:t>
            </a:r>
            <a:br>
              <a:rPr lang="en-GB" dirty="0"/>
            </a:br>
            <a:r>
              <a:rPr lang="en-GB" dirty="0"/>
              <a:t>8.5cm tall</a:t>
            </a:r>
          </a:p>
        </p:txBody>
      </p:sp>
      <p:pic>
        <p:nvPicPr>
          <p:cNvPr id="38" name="Picture 3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5422A5E-C5D6-2323-93EC-E11BCF0AFF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8317" y="804365"/>
            <a:ext cx="6415543" cy="3060000"/>
          </a:xfrm>
          <a:prstGeom prst="rect">
            <a:avLst/>
          </a:prstGeom>
        </p:spPr>
      </p:pic>
      <p:sp>
        <p:nvSpPr>
          <p:cNvPr id="39" name="Picture Placeholder 20">
            <a:extLst>
              <a:ext uri="{FF2B5EF4-FFF2-40B4-BE49-F238E27FC236}">
                <a16:creationId xmlns:a16="http://schemas.microsoft.com/office/drawing/2014/main" id="{88486341-190D-FF41-3E92-9A5994F201C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3792200" y="804365"/>
            <a:ext cx="7858431" cy="3060000"/>
          </a:xfrm>
          <a:prstGeom prst="rect">
            <a:avLst/>
          </a:prstGeom>
          <a:ln>
            <a:noFill/>
          </a:ln>
          <a:effectLst/>
        </p:spPr>
        <p:txBody>
          <a:bodyPr anchor="ctr">
            <a:normAutofit/>
          </a:bodyPr>
          <a:lstStyle>
            <a:lvl1pPr marL="0" indent="0" algn="ctr">
              <a:buNone/>
              <a:defRPr sz="3200" b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If there are other partners or funders, then their logo/s can be positioned to the left of the NDM logo (at </a:t>
            </a:r>
            <a:r>
              <a:rPr lang="en-GB"/>
              <a:t>8.5cm high).</a:t>
            </a:r>
            <a:br>
              <a:rPr lang="en-GB" dirty="0"/>
            </a:br>
            <a:r>
              <a:rPr lang="en-GB" dirty="0"/>
              <a:t>No logos should be used in the Acknowledgements section.</a:t>
            </a:r>
          </a:p>
        </p:txBody>
      </p:sp>
      <p:sp>
        <p:nvSpPr>
          <p:cNvPr id="40" name="Text Placeholder 80">
            <a:extLst>
              <a:ext uri="{FF2B5EF4-FFF2-40B4-BE49-F238E27FC236}">
                <a16:creationId xmlns:a16="http://schemas.microsoft.com/office/drawing/2014/main" id="{4A7C7286-4571-7905-2BDA-7764F4CE953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49801" y="6364303"/>
            <a:ext cx="27804059" cy="1740838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anchor="t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1471544" rtl="0" eaLnBrk="1" fontAlgn="auto" latinLnBrk="0" hangingPunct="1">
              <a:lnSpc>
                <a:spcPts val="4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2E2D6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Name 1, Name 2, etc. in Arial 36pt  </a:t>
            </a:r>
          </a:p>
          <a:p>
            <a:pPr marL="0" marR="0" lvl="0" indent="0" algn="l" defTabSz="1471544" rtl="0" eaLnBrk="1" fontAlgn="auto" latinLnBrk="0" hangingPunct="1">
              <a:lnSpc>
                <a:spcPts val="4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2E2D6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Office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2E2D6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, Address line 1, Address line 2, Town/city, Postcode in Arial 36pt</a:t>
            </a:r>
          </a:p>
        </p:txBody>
      </p:sp>
      <p:sp>
        <p:nvSpPr>
          <p:cNvPr id="43" name="Text Placeholder 83">
            <a:extLst>
              <a:ext uri="{FF2B5EF4-FFF2-40B4-BE49-F238E27FC236}">
                <a16:creationId xmlns:a16="http://schemas.microsoft.com/office/drawing/2014/main" id="{6B331219-EEAE-50BE-F169-7650D494A8C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247531" y="18173625"/>
            <a:ext cx="8843613" cy="14958962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</a:p>
          <a:p>
            <a:pPr marL="0" marR="0" lvl="0" indent="0" algn="l" defTabSz="1706910" rtl="0" eaLnBrk="1" fontAlgn="auto" latinLnBrk="0" hangingPunct="1">
              <a:lnSpc>
                <a:spcPct val="90000"/>
              </a:lnSpc>
              <a:spcBef>
                <a:spcPts val="186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>
              <a:solidFill>
                <a:srgbClr val="2E2D60"/>
              </a:solidFill>
            </a:endParaRPr>
          </a:p>
          <a:p>
            <a:pPr lvl="0"/>
            <a:endParaRPr lang="en-GB" dirty="0"/>
          </a:p>
        </p:txBody>
      </p:sp>
      <p:sp>
        <p:nvSpPr>
          <p:cNvPr id="44" name="Text Placeholder 83">
            <a:extLst>
              <a:ext uri="{FF2B5EF4-FFF2-40B4-BE49-F238E27FC236}">
                <a16:creationId xmlns:a16="http://schemas.microsoft.com/office/drawing/2014/main" id="{F428FFD3-8A8D-3E10-9CA9-0E099002C67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49800" y="35005108"/>
            <a:ext cx="18341344" cy="6994290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numCol="2" spcCol="144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 </a:t>
            </a:r>
          </a:p>
        </p:txBody>
      </p:sp>
      <p:sp>
        <p:nvSpPr>
          <p:cNvPr id="45" name="Text Placeholder 83">
            <a:extLst>
              <a:ext uri="{FF2B5EF4-FFF2-40B4-BE49-F238E27FC236}">
                <a16:creationId xmlns:a16="http://schemas.microsoft.com/office/drawing/2014/main" id="{C047CC5D-3523-A222-1EFA-9C34AB77AA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9710248" y="10039448"/>
            <a:ext cx="8843613" cy="22999891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</a:p>
        </p:txBody>
      </p:sp>
      <p:sp>
        <p:nvSpPr>
          <p:cNvPr id="53" name="Text Placeholder 83">
            <a:extLst>
              <a:ext uri="{FF2B5EF4-FFF2-40B4-BE49-F238E27FC236}">
                <a16:creationId xmlns:a16="http://schemas.microsoft.com/office/drawing/2014/main" id="{54163428-1CBC-1E91-5AF0-E7A3CC21BF0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9710248" y="35005108"/>
            <a:ext cx="8843613" cy="6994290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</a:p>
        </p:txBody>
      </p:sp>
      <p:sp>
        <p:nvSpPr>
          <p:cNvPr id="22" name="Text Placeholder 83">
            <a:extLst>
              <a:ext uri="{FF2B5EF4-FFF2-40B4-BE49-F238E27FC236}">
                <a16:creationId xmlns:a16="http://schemas.microsoft.com/office/drawing/2014/main" id="{19B0EBE8-91F2-4283-B814-85E86DDB4DA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48928" y="10039448"/>
            <a:ext cx="18341344" cy="5829614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numCol="2" spcCol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 </a:t>
            </a:r>
          </a:p>
        </p:txBody>
      </p:sp>
      <p:sp>
        <p:nvSpPr>
          <p:cNvPr id="24" name="Text Placeholder 60">
            <a:extLst>
              <a:ext uri="{FF2B5EF4-FFF2-40B4-BE49-F238E27FC236}">
                <a16:creationId xmlns:a16="http://schemas.microsoft.com/office/drawing/2014/main" id="{469B9F4B-F343-49D5-9BE1-9A914B111BD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0212517" y="16695328"/>
            <a:ext cx="8911898" cy="1474928"/>
          </a:xfrm>
          <a:blipFill dpi="0" rotWithShape="1">
            <a:blip r:embed="rId3"/>
            <a:srcRect/>
            <a:tile tx="0" ty="0" sx="80000" sy="80000" flip="none" algn="tr"/>
          </a:blipFill>
          <a:ln>
            <a:noFill/>
          </a:ln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title: Arial 54pt</a:t>
            </a:r>
          </a:p>
        </p:txBody>
      </p:sp>
      <p:sp>
        <p:nvSpPr>
          <p:cNvPr id="25" name="Text Placeholder 60">
            <a:extLst>
              <a:ext uri="{FF2B5EF4-FFF2-40B4-BE49-F238E27FC236}">
                <a16:creationId xmlns:a16="http://schemas.microsoft.com/office/drawing/2014/main" id="{8F7629F6-C263-4D8B-B0E2-7C1404B5440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9676105" y="8577969"/>
            <a:ext cx="8877755" cy="1474928"/>
          </a:xfrm>
          <a:blipFill dpi="0" rotWithShape="1">
            <a:blip r:embed="rId3"/>
            <a:srcRect/>
            <a:tile tx="0" ty="0" sx="80000" sy="80000" flip="none" algn="t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title: Arial 54pt</a:t>
            </a:r>
          </a:p>
        </p:txBody>
      </p:sp>
      <p:sp>
        <p:nvSpPr>
          <p:cNvPr id="26" name="Text Placeholder 60">
            <a:extLst>
              <a:ext uri="{FF2B5EF4-FFF2-40B4-BE49-F238E27FC236}">
                <a16:creationId xmlns:a16="http://schemas.microsoft.com/office/drawing/2014/main" id="{74AB1F68-BBCE-497C-8623-1CC709374CE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49803" y="8564520"/>
            <a:ext cx="18374612" cy="1474928"/>
          </a:xfrm>
          <a:blipFill dpi="0" rotWithShape="1">
            <a:blip r:embed="rId4"/>
            <a:srcRect/>
            <a:tile tx="0" ty="0" sx="80000" sy="80000" flip="none" algn="t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Introduction / Abstract: Arial 54pt double width</a:t>
            </a:r>
          </a:p>
        </p:txBody>
      </p:sp>
      <p:sp>
        <p:nvSpPr>
          <p:cNvPr id="27" name="Text Placeholder 60">
            <a:extLst>
              <a:ext uri="{FF2B5EF4-FFF2-40B4-BE49-F238E27FC236}">
                <a16:creationId xmlns:a16="http://schemas.microsoft.com/office/drawing/2014/main" id="{E90BF69C-E732-4760-807C-369253BC0C0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749803" y="33549687"/>
            <a:ext cx="18374612" cy="1474928"/>
          </a:xfrm>
          <a:blipFill dpi="0" rotWithShape="1">
            <a:blip r:embed="rId5"/>
            <a:srcRect/>
            <a:tile tx="0" ty="0" sx="80000" sy="80000" flip="none" algn="t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Discussion / Summary: Arial 54pt double width</a:t>
            </a:r>
          </a:p>
        </p:txBody>
      </p:sp>
      <p:sp>
        <p:nvSpPr>
          <p:cNvPr id="28" name="Text Placeholder 60">
            <a:extLst>
              <a:ext uri="{FF2B5EF4-FFF2-40B4-BE49-F238E27FC236}">
                <a16:creationId xmlns:a16="http://schemas.microsoft.com/office/drawing/2014/main" id="{8EA8ACCD-3395-44D4-B8D7-0CBC8D3EE6B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9710249" y="33549688"/>
            <a:ext cx="8843612" cy="1474928"/>
          </a:xfrm>
          <a:blipFill dpi="0" rotWithShape="1">
            <a:blip r:embed="rId6"/>
            <a:srcRect/>
            <a:tile tx="0" ty="0" sx="80000" sy="80000" flip="none" algn="t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Acknowledgments </a:t>
            </a:r>
          </a:p>
        </p:txBody>
      </p:sp>
      <p:sp>
        <p:nvSpPr>
          <p:cNvPr id="35" name="Text Placeholder 60">
            <a:extLst>
              <a:ext uri="{FF2B5EF4-FFF2-40B4-BE49-F238E27FC236}">
                <a16:creationId xmlns:a16="http://schemas.microsoft.com/office/drawing/2014/main" id="{B2E28E55-9CFB-4AA9-A64B-C552EAB510D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31422" y="16695328"/>
            <a:ext cx="8896134" cy="1474928"/>
          </a:xfrm>
          <a:blipFill dpi="0" rotWithShape="1">
            <a:blip r:embed="rId3"/>
            <a:srcRect/>
            <a:tile tx="0" ty="0" sx="80000" sy="80000" flip="none" algn="tr"/>
          </a:blipFill>
          <a:ln>
            <a:noFill/>
          </a:ln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title: Arial 54pt</a:t>
            </a:r>
          </a:p>
        </p:txBody>
      </p:sp>
    </p:spTree>
    <p:extLst>
      <p:ext uri="{BB962C8B-B14F-4D97-AF65-F5344CB8AC3E}">
        <p14:creationId xmlns:p14="http://schemas.microsoft.com/office/powerpoint/2010/main" val="3523544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F2A34F64-34F4-9F96-E782-EC6A02215D5B}"/>
              </a:ext>
            </a:extLst>
          </p:cNvPr>
          <p:cNvSpPr>
            <a:spLocks noChangeAspect="1"/>
          </p:cNvSpPr>
          <p:nvPr userDrawn="1"/>
        </p:nvSpPr>
        <p:spPr>
          <a:xfrm flipV="1">
            <a:off x="0" y="27223323"/>
            <a:ext cx="19676106" cy="15602583"/>
          </a:xfrm>
          <a:custGeom>
            <a:avLst/>
            <a:gdLst>
              <a:gd name="connsiteX0" fmla="*/ 2389031 w 2389031"/>
              <a:gd name="connsiteY0" fmla="*/ 0 h 1951149"/>
              <a:gd name="connsiteX1" fmla="*/ 0 w 2389031"/>
              <a:gd name="connsiteY1" fmla="*/ 1951149 h 1951149"/>
              <a:gd name="connsiteX2" fmla="*/ 0 w 2389031"/>
              <a:gd name="connsiteY2" fmla="*/ 6439 h 1951149"/>
              <a:gd name="connsiteX3" fmla="*/ 2389031 w 2389031"/>
              <a:gd name="connsiteY3" fmla="*/ 0 h 1951149"/>
              <a:gd name="connsiteX0" fmla="*/ 2389031 w 2389031"/>
              <a:gd name="connsiteY0" fmla="*/ 0 h 1951149"/>
              <a:gd name="connsiteX1" fmla="*/ 0 w 2389031"/>
              <a:gd name="connsiteY1" fmla="*/ 1951149 h 1951149"/>
              <a:gd name="connsiteX2" fmla="*/ 0 w 2389031"/>
              <a:gd name="connsiteY2" fmla="*/ 32 h 1951149"/>
              <a:gd name="connsiteX3" fmla="*/ 2389031 w 2389031"/>
              <a:gd name="connsiteY3" fmla="*/ 0 h 195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89031" h="1951149">
                <a:moveTo>
                  <a:pt x="2389031" y="0"/>
                </a:moveTo>
                <a:lnTo>
                  <a:pt x="0" y="1951149"/>
                </a:lnTo>
                <a:lnTo>
                  <a:pt x="0" y="32"/>
                </a:lnTo>
                <a:lnTo>
                  <a:pt x="238903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546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01E04B-5045-1DD4-3EF3-954BE9C8D4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9801" y="4270115"/>
            <a:ext cx="27804059" cy="1615301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anchor="t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r>
              <a:rPr lang="en-US" dirty="0"/>
              <a:t>Paper title: 82pt</a:t>
            </a:r>
            <a:endParaRPr lang="en-GB" dirty="0"/>
          </a:p>
        </p:txBody>
      </p:sp>
      <p:sp>
        <p:nvSpPr>
          <p:cNvPr id="3" name="Text Placeholder 83">
            <a:extLst>
              <a:ext uri="{FF2B5EF4-FFF2-40B4-BE49-F238E27FC236}">
                <a16:creationId xmlns:a16="http://schemas.microsoft.com/office/drawing/2014/main" id="{6A35D648-90FF-45B2-F032-A2E86B032A0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49801" y="18173625"/>
            <a:ext cx="8843613" cy="14958962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1" u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Layout: </a:t>
            </a:r>
            <a:r>
              <a:rPr lang="en-GB" sz="3200" b="0" u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This 3-column layout is a starting point only. It can be adapted to 1 or 2 columns or to be read across, instead of down, the page. To aid text legibility on wide panels, use no more characters per line than you would use on a portrait format A4 page. Text spanning the entire width of a poster will be difficult to follow – use more than one column if needed</a:t>
            </a:r>
            <a:r>
              <a:rPr lang="en-GB" sz="3000" b="0" u="none" dirty="0">
                <a:solidFill>
                  <a:srgbClr val="676767"/>
                </a:solidFill>
                <a:latin typeface="Verdana"/>
                <a:ea typeface="Verdana"/>
                <a:cs typeface="Verdana"/>
                <a:sym typeface="Verdana"/>
              </a:rPr>
              <a:t>.</a:t>
            </a:r>
          </a:p>
          <a:p>
            <a:pPr marL="0" marR="0" lvl="0" indent="0" algn="l" defTabSz="1706910" rtl="0" eaLnBrk="1" fontAlgn="auto" latinLnBrk="0" hangingPunct="1">
              <a:lnSpc>
                <a:spcPct val="90000"/>
              </a:lnSpc>
              <a:spcBef>
                <a:spcPts val="186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>
              <a:solidFill>
                <a:srgbClr val="2E2D60"/>
              </a:solidFill>
            </a:endParaRPr>
          </a:p>
          <a:p>
            <a:pPr lvl="0"/>
            <a:endParaRPr lang="en-GB" dirty="0"/>
          </a:p>
        </p:txBody>
      </p:sp>
      <p:sp>
        <p:nvSpPr>
          <p:cNvPr id="4" name="Picture Placeholder 20">
            <a:extLst>
              <a:ext uri="{FF2B5EF4-FFF2-40B4-BE49-F238E27FC236}">
                <a16:creationId xmlns:a16="http://schemas.microsoft.com/office/drawing/2014/main" id="{4F4B2567-60AE-61FD-76C2-DA65118AB8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49801" y="804365"/>
            <a:ext cx="6120000" cy="3060000"/>
          </a:xfrm>
          <a:prstGeom prst="rect">
            <a:avLst/>
          </a:prstGeom>
          <a:ln>
            <a:noFill/>
          </a:ln>
          <a:effectLst/>
        </p:spPr>
        <p:txBody>
          <a:bodyPr anchor="ctr">
            <a:normAutofit/>
          </a:bodyPr>
          <a:lstStyle>
            <a:lvl1pPr marL="0" indent="0" algn="ctr">
              <a:buNone/>
              <a:defRPr sz="3200" b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Insert unit logo here</a:t>
            </a:r>
            <a:br>
              <a:rPr lang="en-GB" dirty="0"/>
            </a:br>
            <a:r>
              <a:rPr lang="en-GB" dirty="0"/>
              <a:t>8.5cm tall</a:t>
            </a:r>
          </a:p>
        </p:txBody>
      </p:sp>
      <p:pic>
        <p:nvPicPr>
          <p:cNvPr id="38" name="Picture 3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5422A5E-C5D6-2323-93EC-E11BCF0AFF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8317" y="804365"/>
            <a:ext cx="6415543" cy="3060000"/>
          </a:xfrm>
          <a:prstGeom prst="rect">
            <a:avLst/>
          </a:prstGeom>
        </p:spPr>
      </p:pic>
      <p:sp>
        <p:nvSpPr>
          <p:cNvPr id="39" name="Picture Placeholder 20">
            <a:extLst>
              <a:ext uri="{FF2B5EF4-FFF2-40B4-BE49-F238E27FC236}">
                <a16:creationId xmlns:a16="http://schemas.microsoft.com/office/drawing/2014/main" id="{88486341-190D-FF41-3E92-9A5994F201C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3792200" y="804365"/>
            <a:ext cx="7858431" cy="3060000"/>
          </a:xfrm>
          <a:prstGeom prst="rect">
            <a:avLst/>
          </a:prstGeom>
          <a:ln>
            <a:noFill/>
          </a:ln>
          <a:effectLst/>
        </p:spPr>
        <p:txBody>
          <a:bodyPr anchor="ctr">
            <a:normAutofit/>
          </a:bodyPr>
          <a:lstStyle>
            <a:lvl1pPr marL="0" indent="0" algn="ctr">
              <a:buNone/>
              <a:defRPr sz="3200" b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If there are other partners or funders, then their logo/s can be positioned to the left of the NDM logo (at </a:t>
            </a:r>
            <a:r>
              <a:rPr lang="en-GB"/>
              <a:t>8.5cm high).</a:t>
            </a:r>
            <a:br>
              <a:rPr lang="en-GB" dirty="0"/>
            </a:br>
            <a:r>
              <a:rPr lang="en-GB" dirty="0"/>
              <a:t>No logos should be used in the Acknowledgements section.</a:t>
            </a:r>
          </a:p>
        </p:txBody>
      </p:sp>
      <p:sp>
        <p:nvSpPr>
          <p:cNvPr id="40" name="Text Placeholder 80">
            <a:extLst>
              <a:ext uri="{FF2B5EF4-FFF2-40B4-BE49-F238E27FC236}">
                <a16:creationId xmlns:a16="http://schemas.microsoft.com/office/drawing/2014/main" id="{4A7C7286-4571-7905-2BDA-7764F4CE953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49801" y="6364303"/>
            <a:ext cx="27804059" cy="1740838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anchor="t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1471544" rtl="0" eaLnBrk="1" fontAlgn="auto" latinLnBrk="0" hangingPunct="1">
              <a:lnSpc>
                <a:spcPts val="4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2E2D6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Name 1, Name 2, etc. in Arial 36pt  </a:t>
            </a:r>
          </a:p>
          <a:p>
            <a:pPr marL="0" marR="0" lvl="0" indent="0" algn="l" defTabSz="1471544" rtl="0" eaLnBrk="1" fontAlgn="auto" latinLnBrk="0" hangingPunct="1">
              <a:lnSpc>
                <a:spcPts val="4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2E2D6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Office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2E2D6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, Address line 1, Address line 2, Town/city, Postcode in Arial 36pt</a:t>
            </a:r>
          </a:p>
        </p:txBody>
      </p:sp>
      <p:sp>
        <p:nvSpPr>
          <p:cNvPr id="43" name="Text Placeholder 83">
            <a:extLst>
              <a:ext uri="{FF2B5EF4-FFF2-40B4-BE49-F238E27FC236}">
                <a16:creationId xmlns:a16="http://schemas.microsoft.com/office/drawing/2014/main" id="{6B331219-EEAE-50BE-F169-7650D494A8C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247531" y="18173625"/>
            <a:ext cx="8843613" cy="14958962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</a:p>
          <a:p>
            <a:pPr marL="0" marR="0" lvl="0" indent="0" algn="l" defTabSz="1706910" rtl="0" eaLnBrk="1" fontAlgn="auto" latinLnBrk="0" hangingPunct="1">
              <a:lnSpc>
                <a:spcPct val="90000"/>
              </a:lnSpc>
              <a:spcBef>
                <a:spcPts val="186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>
              <a:solidFill>
                <a:srgbClr val="2E2D60"/>
              </a:solidFill>
            </a:endParaRPr>
          </a:p>
          <a:p>
            <a:pPr lvl="0"/>
            <a:endParaRPr lang="en-GB" dirty="0"/>
          </a:p>
        </p:txBody>
      </p:sp>
      <p:sp>
        <p:nvSpPr>
          <p:cNvPr id="44" name="Text Placeholder 83">
            <a:extLst>
              <a:ext uri="{FF2B5EF4-FFF2-40B4-BE49-F238E27FC236}">
                <a16:creationId xmlns:a16="http://schemas.microsoft.com/office/drawing/2014/main" id="{F428FFD3-8A8D-3E10-9CA9-0E099002C67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49800" y="35005108"/>
            <a:ext cx="18341344" cy="6994290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numCol="2" spcCol="144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 </a:t>
            </a:r>
          </a:p>
        </p:txBody>
      </p:sp>
      <p:sp>
        <p:nvSpPr>
          <p:cNvPr id="45" name="Text Placeholder 83">
            <a:extLst>
              <a:ext uri="{FF2B5EF4-FFF2-40B4-BE49-F238E27FC236}">
                <a16:creationId xmlns:a16="http://schemas.microsoft.com/office/drawing/2014/main" id="{C047CC5D-3523-A222-1EFA-9C34AB77AA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9710248" y="10039448"/>
            <a:ext cx="8843613" cy="22999891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</a:p>
        </p:txBody>
      </p:sp>
      <p:sp>
        <p:nvSpPr>
          <p:cNvPr id="53" name="Text Placeholder 83">
            <a:extLst>
              <a:ext uri="{FF2B5EF4-FFF2-40B4-BE49-F238E27FC236}">
                <a16:creationId xmlns:a16="http://schemas.microsoft.com/office/drawing/2014/main" id="{54163428-1CBC-1E91-5AF0-E7A3CC21BF0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9710248" y="35005108"/>
            <a:ext cx="8843613" cy="6994290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</a:p>
        </p:txBody>
      </p:sp>
      <p:sp>
        <p:nvSpPr>
          <p:cNvPr id="22" name="Text Placeholder 83">
            <a:extLst>
              <a:ext uri="{FF2B5EF4-FFF2-40B4-BE49-F238E27FC236}">
                <a16:creationId xmlns:a16="http://schemas.microsoft.com/office/drawing/2014/main" id="{19B0EBE8-91F2-4283-B814-85E86DDB4DA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48928" y="10039448"/>
            <a:ext cx="18341344" cy="5829614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numCol="2" spcCol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 </a:t>
            </a:r>
          </a:p>
        </p:txBody>
      </p:sp>
      <p:sp>
        <p:nvSpPr>
          <p:cNvPr id="24" name="Text Placeholder 60">
            <a:extLst>
              <a:ext uri="{FF2B5EF4-FFF2-40B4-BE49-F238E27FC236}">
                <a16:creationId xmlns:a16="http://schemas.microsoft.com/office/drawing/2014/main" id="{469B9F4B-F343-49D5-9BE1-9A914B111BD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0212517" y="16695328"/>
            <a:ext cx="8911898" cy="1474928"/>
          </a:xfrm>
          <a:blipFill dpi="0" rotWithShape="1">
            <a:blip r:embed="rId3"/>
            <a:srcRect/>
            <a:tile tx="0" ty="0" sx="80000" sy="80000" flip="none" algn="tr"/>
          </a:blipFill>
          <a:ln>
            <a:noFill/>
          </a:ln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title: Arial 54pt</a:t>
            </a:r>
          </a:p>
        </p:txBody>
      </p:sp>
      <p:sp>
        <p:nvSpPr>
          <p:cNvPr id="25" name="Text Placeholder 60">
            <a:extLst>
              <a:ext uri="{FF2B5EF4-FFF2-40B4-BE49-F238E27FC236}">
                <a16:creationId xmlns:a16="http://schemas.microsoft.com/office/drawing/2014/main" id="{8F7629F6-C263-4D8B-B0E2-7C1404B5440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9676105" y="8577969"/>
            <a:ext cx="8877755" cy="1474928"/>
          </a:xfrm>
          <a:blipFill dpi="0" rotWithShape="1">
            <a:blip r:embed="rId3"/>
            <a:srcRect/>
            <a:tile tx="0" ty="0" sx="80000" sy="80000" flip="none" algn="t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title: Arial 54pt</a:t>
            </a:r>
          </a:p>
        </p:txBody>
      </p:sp>
      <p:sp>
        <p:nvSpPr>
          <p:cNvPr id="26" name="Text Placeholder 60">
            <a:extLst>
              <a:ext uri="{FF2B5EF4-FFF2-40B4-BE49-F238E27FC236}">
                <a16:creationId xmlns:a16="http://schemas.microsoft.com/office/drawing/2014/main" id="{74AB1F68-BBCE-497C-8623-1CC709374CE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49803" y="8564520"/>
            <a:ext cx="18374612" cy="1474928"/>
          </a:xfrm>
          <a:blipFill dpi="0" rotWithShape="1">
            <a:blip r:embed="rId4"/>
            <a:srcRect/>
            <a:tile tx="0" ty="0" sx="80000" sy="80000" flip="none" algn="t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Introduction / Abstract: Arial 54pt double width</a:t>
            </a:r>
          </a:p>
        </p:txBody>
      </p:sp>
      <p:sp>
        <p:nvSpPr>
          <p:cNvPr id="27" name="Text Placeholder 60">
            <a:extLst>
              <a:ext uri="{FF2B5EF4-FFF2-40B4-BE49-F238E27FC236}">
                <a16:creationId xmlns:a16="http://schemas.microsoft.com/office/drawing/2014/main" id="{E90BF69C-E732-4760-807C-369253BC0C0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749803" y="33549687"/>
            <a:ext cx="18374612" cy="1474928"/>
          </a:xfrm>
          <a:blipFill dpi="0" rotWithShape="1">
            <a:blip r:embed="rId5"/>
            <a:srcRect/>
            <a:tile tx="0" ty="0" sx="80000" sy="80000" flip="none" algn="t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Discussion / Summary: Arial 54pt double width</a:t>
            </a:r>
          </a:p>
        </p:txBody>
      </p:sp>
      <p:sp>
        <p:nvSpPr>
          <p:cNvPr id="28" name="Text Placeholder 60">
            <a:extLst>
              <a:ext uri="{FF2B5EF4-FFF2-40B4-BE49-F238E27FC236}">
                <a16:creationId xmlns:a16="http://schemas.microsoft.com/office/drawing/2014/main" id="{8EA8ACCD-3395-44D4-B8D7-0CBC8D3EE6B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9710249" y="33549688"/>
            <a:ext cx="8843612" cy="1474928"/>
          </a:xfrm>
          <a:blipFill dpi="0" rotWithShape="1">
            <a:blip r:embed="rId6"/>
            <a:srcRect/>
            <a:tile tx="0" ty="0" sx="80000" sy="80000" flip="none" algn="t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Acknowledgments </a:t>
            </a:r>
          </a:p>
        </p:txBody>
      </p:sp>
      <p:sp>
        <p:nvSpPr>
          <p:cNvPr id="35" name="Text Placeholder 60">
            <a:extLst>
              <a:ext uri="{FF2B5EF4-FFF2-40B4-BE49-F238E27FC236}">
                <a16:creationId xmlns:a16="http://schemas.microsoft.com/office/drawing/2014/main" id="{B2E28E55-9CFB-4AA9-A64B-C552EAB510D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31422" y="16695328"/>
            <a:ext cx="8896134" cy="1474928"/>
          </a:xfrm>
          <a:blipFill dpi="0" rotWithShape="1">
            <a:blip r:embed="rId3"/>
            <a:srcRect/>
            <a:tile tx="0" ty="0" sx="80000" sy="80000" flip="none" algn="tr"/>
          </a:blipFill>
          <a:ln>
            <a:noFill/>
          </a:ln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title: Arial 54pt</a:t>
            </a:r>
          </a:p>
        </p:txBody>
      </p:sp>
    </p:spTree>
    <p:extLst>
      <p:ext uri="{BB962C8B-B14F-4D97-AF65-F5344CB8AC3E}">
        <p14:creationId xmlns:p14="http://schemas.microsoft.com/office/powerpoint/2010/main" val="3560456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F2A34F64-34F4-9F96-E782-EC6A02215D5B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-22143"/>
            <a:ext cx="11222911" cy="8899444"/>
          </a:xfrm>
          <a:custGeom>
            <a:avLst/>
            <a:gdLst>
              <a:gd name="connsiteX0" fmla="*/ 2389031 w 2389031"/>
              <a:gd name="connsiteY0" fmla="*/ 0 h 1951149"/>
              <a:gd name="connsiteX1" fmla="*/ 0 w 2389031"/>
              <a:gd name="connsiteY1" fmla="*/ 1951149 h 1951149"/>
              <a:gd name="connsiteX2" fmla="*/ 0 w 2389031"/>
              <a:gd name="connsiteY2" fmla="*/ 6439 h 1951149"/>
              <a:gd name="connsiteX3" fmla="*/ 2389031 w 2389031"/>
              <a:gd name="connsiteY3" fmla="*/ 0 h 1951149"/>
              <a:gd name="connsiteX0" fmla="*/ 2389031 w 2389031"/>
              <a:gd name="connsiteY0" fmla="*/ 0 h 1951149"/>
              <a:gd name="connsiteX1" fmla="*/ 0 w 2389031"/>
              <a:gd name="connsiteY1" fmla="*/ 1951149 h 1951149"/>
              <a:gd name="connsiteX2" fmla="*/ 0 w 2389031"/>
              <a:gd name="connsiteY2" fmla="*/ 32 h 1951149"/>
              <a:gd name="connsiteX3" fmla="*/ 2389031 w 2389031"/>
              <a:gd name="connsiteY3" fmla="*/ 0 h 195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89031" h="1951149">
                <a:moveTo>
                  <a:pt x="2389031" y="0"/>
                </a:moveTo>
                <a:lnTo>
                  <a:pt x="0" y="1951149"/>
                </a:lnTo>
                <a:lnTo>
                  <a:pt x="0" y="32"/>
                </a:lnTo>
                <a:lnTo>
                  <a:pt x="238903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546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01E04B-5045-1DD4-3EF3-954BE9C8D4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9801" y="4270115"/>
            <a:ext cx="27804059" cy="1615301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anchor="t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r>
              <a:rPr lang="en-US" dirty="0"/>
              <a:t>Paper title: 82pt</a:t>
            </a:r>
            <a:endParaRPr lang="en-GB" dirty="0"/>
          </a:p>
        </p:txBody>
      </p:sp>
      <p:sp>
        <p:nvSpPr>
          <p:cNvPr id="3" name="Text Placeholder 83">
            <a:extLst>
              <a:ext uri="{FF2B5EF4-FFF2-40B4-BE49-F238E27FC236}">
                <a16:creationId xmlns:a16="http://schemas.microsoft.com/office/drawing/2014/main" id="{6A35D648-90FF-45B2-F032-A2E86B032A0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49801" y="18173625"/>
            <a:ext cx="8843613" cy="14958962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1" u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Layout: </a:t>
            </a:r>
            <a:r>
              <a:rPr lang="en-GB" sz="3200" b="0" u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This 3-column layout is a starting point only. It can be adapted to 1 or 2 columns or to be read across, instead of down, the page. To aid text legibility on wide panels, use no more characters per line than you would use on a portrait format A4 page. Text spanning the entire width of a poster will be difficult to follow – use more than one column if needed</a:t>
            </a:r>
            <a:r>
              <a:rPr lang="en-GB" sz="3000" b="0" u="none" dirty="0">
                <a:solidFill>
                  <a:srgbClr val="676767"/>
                </a:solidFill>
                <a:latin typeface="Verdana"/>
                <a:ea typeface="Verdana"/>
                <a:cs typeface="Verdana"/>
                <a:sym typeface="Verdana"/>
              </a:rPr>
              <a:t>.</a:t>
            </a:r>
          </a:p>
          <a:p>
            <a:pPr marL="0" marR="0" lvl="0" indent="0" algn="l" defTabSz="1706910" rtl="0" eaLnBrk="1" fontAlgn="auto" latinLnBrk="0" hangingPunct="1">
              <a:lnSpc>
                <a:spcPct val="90000"/>
              </a:lnSpc>
              <a:spcBef>
                <a:spcPts val="186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>
              <a:solidFill>
                <a:srgbClr val="2E2D60"/>
              </a:solidFill>
            </a:endParaRPr>
          </a:p>
          <a:p>
            <a:pPr lvl="0"/>
            <a:endParaRPr lang="en-GB" dirty="0"/>
          </a:p>
        </p:txBody>
      </p:sp>
      <p:sp>
        <p:nvSpPr>
          <p:cNvPr id="4" name="Picture Placeholder 20">
            <a:extLst>
              <a:ext uri="{FF2B5EF4-FFF2-40B4-BE49-F238E27FC236}">
                <a16:creationId xmlns:a16="http://schemas.microsoft.com/office/drawing/2014/main" id="{4F4B2567-60AE-61FD-76C2-DA65118AB8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49801" y="804365"/>
            <a:ext cx="6120000" cy="3060000"/>
          </a:xfrm>
          <a:prstGeom prst="rect">
            <a:avLst/>
          </a:prstGeom>
          <a:ln>
            <a:noFill/>
          </a:ln>
          <a:effectLst/>
        </p:spPr>
        <p:txBody>
          <a:bodyPr anchor="ctr">
            <a:normAutofit/>
          </a:bodyPr>
          <a:lstStyle>
            <a:lvl1pPr marL="0" indent="0" algn="ctr">
              <a:buNone/>
              <a:defRPr sz="32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Insert negative unit logo here</a:t>
            </a:r>
            <a:br>
              <a:rPr lang="en-GB" dirty="0"/>
            </a:br>
            <a:r>
              <a:rPr lang="en-GB" dirty="0"/>
              <a:t>8.5cm tall</a:t>
            </a:r>
          </a:p>
        </p:txBody>
      </p:sp>
      <p:pic>
        <p:nvPicPr>
          <p:cNvPr id="38" name="Picture 3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5422A5E-C5D6-2323-93EC-E11BCF0AFF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8317" y="804365"/>
            <a:ext cx="6415543" cy="3060000"/>
          </a:xfrm>
          <a:prstGeom prst="rect">
            <a:avLst/>
          </a:prstGeom>
        </p:spPr>
      </p:pic>
      <p:sp>
        <p:nvSpPr>
          <p:cNvPr id="39" name="Picture Placeholder 20">
            <a:extLst>
              <a:ext uri="{FF2B5EF4-FFF2-40B4-BE49-F238E27FC236}">
                <a16:creationId xmlns:a16="http://schemas.microsoft.com/office/drawing/2014/main" id="{88486341-190D-FF41-3E92-9A5994F201C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3792200" y="804365"/>
            <a:ext cx="7858431" cy="3060000"/>
          </a:xfrm>
          <a:prstGeom prst="rect">
            <a:avLst/>
          </a:prstGeom>
          <a:ln>
            <a:noFill/>
          </a:ln>
          <a:effectLst/>
        </p:spPr>
        <p:txBody>
          <a:bodyPr anchor="ctr">
            <a:normAutofit/>
          </a:bodyPr>
          <a:lstStyle>
            <a:lvl1pPr marL="0" indent="0" algn="ctr">
              <a:buNone/>
              <a:defRPr sz="3200" b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If there are other partners or funders, then their logo/s can be positioned to the left of the NDM logo (at </a:t>
            </a:r>
            <a:r>
              <a:rPr lang="en-GB"/>
              <a:t>8.5cm high).</a:t>
            </a:r>
            <a:br>
              <a:rPr lang="en-GB" dirty="0"/>
            </a:br>
            <a:r>
              <a:rPr lang="en-GB" dirty="0"/>
              <a:t>No logos should be used in the Acknowledgements section.</a:t>
            </a:r>
          </a:p>
        </p:txBody>
      </p:sp>
      <p:sp>
        <p:nvSpPr>
          <p:cNvPr id="40" name="Text Placeholder 80">
            <a:extLst>
              <a:ext uri="{FF2B5EF4-FFF2-40B4-BE49-F238E27FC236}">
                <a16:creationId xmlns:a16="http://schemas.microsoft.com/office/drawing/2014/main" id="{4A7C7286-4571-7905-2BDA-7764F4CE953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49801" y="6364303"/>
            <a:ext cx="27804059" cy="1740838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anchor="t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1471544" rtl="0" eaLnBrk="1" fontAlgn="auto" latinLnBrk="0" hangingPunct="1">
              <a:lnSpc>
                <a:spcPts val="4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2E2D6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Name 1, Name 2, etc. in Arial 36pt  </a:t>
            </a:r>
          </a:p>
          <a:p>
            <a:pPr marL="0" marR="0" lvl="0" indent="0" algn="l" defTabSz="1471544" rtl="0" eaLnBrk="1" fontAlgn="auto" latinLnBrk="0" hangingPunct="1">
              <a:lnSpc>
                <a:spcPts val="4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2E2D6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Office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2E2D6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, Address line 1, Address line 2, Town/city, Postcode in Arial 36pt</a:t>
            </a:r>
          </a:p>
        </p:txBody>
      </p:sp>
      <p:sp>
        <p:nvSpPr>
          <p:cNvPr id="43" name="Text Placeholder 83">
            <a:extLst>
              <a:ext uri="{FF2B5EF4-FFF2-40B4-BE49-F238E27FC236}">
                <a16:creationId xmlns:a16="http://schemas.microsoft.com/office/drawing/2014/main" id="{6B331219-EEAE-50BE-F169-7650D494A8C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247531" y="18173625"/>
            <a:ext cx="8843613" cy="14958962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</a:p>
          <a:p>
            <a:pPr marL="0" marR="0" lvl="0" indent="0" algn="l" defTabSz="1706910" rtl="0" eaLnBrk="1" fontAlgn="auto" latinLnBrk="0" hangingPunct="1">
              <a:lnSpc>
                <a:spcPct val="90000"/>
              </a:lnSpc>
              <a:spcBef>
                <a:spcPts val="186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>
              <a:solidFill>
                <a:srgbClr val="2E2D60"/>
              </a:solidFill>
            </a:endParaRPr>
          </a:p>
          <a:p>
            <a:pPr lvl="0"/>
            <a:endParaRPr lang="en-GB" dirty="0"/>
          </a:p>
        </p:txBody>
      </p:sp>
      <p:sp>
        <p:nvSpPr>
          <p:cNvPr id="44" name="Text Placeholder 83">
            <a:extLst>
              <a:ext uri="{FF2B5EF4-FFF2-40B4-BE49-F238E27FC236}">
                <a16:creationId xmlns:a16="http://schemas.microsoft.com/office/drawing/2014/main" id="{F428FFD3-8A8D-3E10-9CA9-0E099002C67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49800" y="35005108"/>
            <a:ext cx="18341344" cy="6994290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numCol="2" spcCol="144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 </a:t>
            </a:r>
          </a:p>
        </p:txBody>
      </p:sp>
      <p:sp>
        <p:nvSpPr>
          <p:cNvPr id="45" name="Text Placeholder 83">
            <a:extLst>
              <a:ext uri="{FF2B5EF4-FFF2-40B4-BE49-F238E27FC236}">
                <a16:creationId xmlns:a16="http://schemas.microsoft.com/office/drawing/2014/main" id="{C047CC5D-3523-A222-1EFA-9C34AB77AA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9710248" y="10039448"/>
            <a:ext cx="8843613" cy="22999891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</a:p>
        </p:txBody>
      </p:sp>
      <p:sp>
        <p:nvSpPr>
          <p:cNvPr id="53" name="Text Placeholder 83">
            <a:extLst>
              <a:ext uri="{FF2B5EF4-FFF2-40B4-BE49-F238E27FC236}">
                <a16:creationId xmlns:a16="http://schemas.microsoft.com/office/drawing/2014/main" id="{54163428-1CBC-1E91-5AF0-E7A3CC21BF0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9710248" y="35005108"/>
            <a:ext cx="8843613" cy="6994290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</a:p>
        </p:txBody>
      </p:sp>
      <p:sp>
        <p:nvSpPr>
          <p:cNvPr id="22" name="Text Placeholder 83">
            <a:extLst>
              <a:ext uri="{FF2B5EF4-FFF2-40B4-BE49-F238E27FC236}">
                <a16:creationId xmlns:a16="http://schemas.microsoft.com/office/drawing/2014/main" id="{19B0EBE8-91F2-4283-B814-85E86DDB4DA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48928" y="10039448"/>
            <a:ext cx="18341344" cy="5829614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numCol="2" spcCol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 </a:t>
            </a:r>
          </a:p>
        </p:txBody>
      </p:sp>
      <p:sp>
        <p:nvSpPr>
          <p:cNvPr id="24" name="Text Placeholder 60">
            <a:extLst>
              <a:ext uri="{FF2B5EF4-FFF2-40B4-BE49-F238E27FC236}">
                <a16:creationId xmlns:a16="http://schemas.microsoft.com/office/drawing/2014/main" id="{469B9F4B-F343-49D5-9BE1-9A914B111BD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0212517" y="16695328"/>
            <a:ext cx="8911898" cy="1474928"/>
          </a:xfrm>
          <a:blipFill dpi="0" rotWithShape="1">
            <a:blip r:embed="rId3"/>
            <a:srcRect/>
            <a:tile tx="0" ty="0" sx="80000" sy="80000" flip="none" algn="br"/>
          </a:blipFill>
          <a:ln>
            <a:noFill/>
          </a:ln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title: Arial 54pt</a:t>
            </a:r>
          </a:p>
        </p:txBody>
      </p:sp>
      <p:sp>
        <p:nvSpPr>
          <p:cNvPr id="25" name="Text Placeholder 60">
            <a:extLst>
              <a:ext uri="{FF2B5EF4-FFF2-40B4-BE49-F238E27FC236}">
                <a16:creationId xmlns:a16="http://schemas.microsoft.com/office/drawing/2014/main" id="{8F7629F6-C263-4D8B-B0E2-7C1404B5440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9676105" y="8577969"/>
            <a:ext cx="8877755" cy="1474928"/>
          </a:xfrm>
          <a:blipFill dpi="0" rotWithShape="1">
            <a:blip r:embed="rId3"/>
            <a:srcRect/>
            <a:tile tx="0" ty="0" sx="80000" sy="80000" flip="none" algn="b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title: Arial 54pt</a:t>
            </a:r>
          </a:p>
        </p:txBody>
      </p:sp>
      <p:sp>
        <p:nvSpPr>
          <p:cNvPr id="26" name="Text Placeholder 60">
            <a:extLst>
              <a:ext uri="{FF2B5EF4-FFF2-40B4-BE49-F238E27FC236}">
                <a16:creationId xmlns:a16="http://schemas.microsoft.com/office/drawing/2014/main" id="{74AB1F68-BBCE-497C-8623-1CC709374CE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49803" y="8564520"/>
            <a:ext cx="18374612" cy="1474928"/>
          </a:xfrm>
          <a:blipFill dpi="0" rotWithShape="1">
            <a:blip r:embed="rId4"/>
            <a:srcRect/>
            <a:tile tx="0" ty="0" sx="80000" sy="80000" flip="none" algn="b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Introduction / Abstract: Arial 54pt double width</a:t>
            </a:r>
          </a:p>
        </p:txBody>
      </p:sp>
      <p:sp>
        <p:nvSpPr>
          <p:cNvPr id="27" name="Text Placeholder 60">
            <a:extLst>
              <a:ext uri="{FF2B5EF4-FFF2-40B4-BE49-F238E27FC236}">
                <a16:creationId xmlns:a16="http://schemas.microsoft.com/office/drawing/2014/main" id="{E90BF69C-E732-4760-807C-369253BC0C0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749803" y="33549687"/>
            <a:ext cx="18374612" cy="1474928"/>
          </a:xfrm>
          <a:blipFill dpi="0" rotWithShape="1">
            <a:blip r:embed="rId5"/>
            <a:srcRect/>
            <a:tile tx="0" ty="0" sx="80000" sy="80000" flip="none" algn="b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Discussion / Summary: Arial 54pt double width</a:t>
            </a:r>
          </a:p>
        </p:txBody>
      </p:sp>
      <p:sp>
        <p:nvSpPr>
          <p:cNvPr id="28" name="Text Placeholder 60">
            <a:extLst>
              <a:ext uri="{FF2B5EF4-FFF2-40B4-BE49-F238E27FC236}">
                <a16:creationId xmlns:a16="http://schemas.microsoft.com/office/drawing/2014/main" id="{8EA8ACCD-3395-44D4-B8D7-0CBC8D3EE6B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9710249" y="33549688"/>
            <a:ext cx="8843612" cy="1474928"/>
          </a:xfrm>
          <a:blipFill dpi="0" rotWithShape="1">
            <a:blip r:embed="rId6"/>
            <a:srcRect/>
            <a:tile tx="0" ty="0" sx="80000" sy="80000" flip="none" algn="b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Acknowledgments </a:t>
            </a:r>
          </a:p>
        </p:txBody>
      </p:sp>
      <p:sp>
        <p:nvSpPr>
          <p:cNvPr id="35" name="Text Placeholder 60">
            <a:extLst>
              <a:ext uri="{FF2B5EF4-FFF2-40B4-BE49-F238E27FC236}">
                <a16:creationId xmlns:a16="http://schemas.microsoft.com/office/drawing/2014/main" id="{B2E28E55-9CFB-4AA9-A64B-C552EAB510D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31422" y="16695328"/>
            <a:ext cx="8896134" cy="1474928"/>
          </a:xfrm>
          <a:blipFill dpi="0" rotWithShape="1">
            <a:blip r:embed="rId3"/>
            <a:srcRect/>
            <a:tile tx="0" ty="0" sx="80000" sy="80000" flip="none" algn="br"/>
          </a:blipFill>
          <a:ln>
            <a:noFill/>
          </a:ln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title: Arial 54pt</a:t>
            </a:r>
          </a:p>
        </p:txBody>
      </p:sp>
    </p:spTree>
    <p:extLst>
      <p:ext uri="{BB962C8B-B14F-4D97-AF65-F5344CB8AC3E}">
        <p14:creationId xmlns:p14="http://schemas.microsoft.com/office/powerpoint/2010/main" val="1289182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F2A34F64-34F4-9F96-E782-EC6A02215D5B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-22143"/>
            <a:ext cx="11222911" cy="8899444"/>
          </a:xfrm>
          <a:custGeom>
            <a:avLst/>
            <a:gdLst>
              <a:gd name="connsiteX0" fmla="*/ 2389031 w 2389031"/>
              <a:gd name="connsiteY0" fmla="*/ 0 h 1951149"/>
              <a:gd name="connsiteX1" fmla="*/ 0 w 2389031"/>
              <a:gd name="connsiteY1" fmla="*/ 1951149 h 1951149"/>
              <a:gd name="connsiteX2" fmla="*/ 0 w 2389031"/>
              <a:gd name="connsiteY2" fmla="*/ 6439 h 1951149"/>
              <a:gd name="connsiteX3" fmla="*/ 2389031 w 2389031"/>
              <a:gd name="connsiteY3" fmla="*/ 0 h 1951149"/>
              <a:gd name="connsiteX0" fmla="*/ 2389031 w 2389031"/>
              <a:gd name="connsiteY0" fmla="*/ 0 h 1951149"/>
              <a:gd name="connsiteX1" fmla="*/ 0 w 2389031"/>
              <a:gd name="connsiteY1" fmla="*/ 1951149 h 1951149"/>
              <a:gd name="connsiteX2" fmla="*/ 0 w 2389031"/>
              <a:gd name="connsiteY2" fmla="*/ 32 h 1951149"/>
              <a:gd name="connsiteX3" fmla="*/ 2389031 w 2389031"/>
              <a:gd name="connsiteY3" fmla="*/ 0 h 195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89031" h="1951149">
                <a:moveTo>
                  <a:pt x="2389031" y="0"/>
                </a:moveTo>
                <a:lnTo>
                  <a:pt x="0" y="1951149"/>
                </a:lnTo>
                <a:lnTo>
                  <a:pt x="0" y="32"/>
                </a:lnTo>
                <a:lnTo>
                  <a:pt x="238903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546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01E04B-5045-1DD4-3EF3-954BE9C8D4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9801" y="4270115"/>
            <a:ext cx="27804059" cy="1615301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anchor="t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r>
              <a:rPr lang="en-US" dirty="0"/>
              <a:t>Paper title: 82pt</a:t>
            </a:r>
            <a:endParaRPr lang="en-GB" dirty="0"/>
          </a:p>
        </p:txBody>
      </p:sp>
      <p:sp>
        <p:nvSpPr>
          <p:cNvPr id="3" name="Text Placeholder 83">
            <a:extLst>
              <a:ext uri="{FF2B5EF4-FFF2-40B4-BE49-F238E27FC236}">
                <a16:creationId xmlns:a16="http://schemas.microsoft.com/office/drawing/2014/main" id="{6A35D648-90FF-45B2-F032-A2E86B032A0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49801" y="18173625"/>
            <a:ext cx="8843613" cy="14958962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1" u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Layout: </a:t>
            </a:r>
            <a:r>
              <a:rPr lang="en-GB" sz="3200" b="0" u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This 3-column layout is a starting point only. It can be adapted to 1 or 2 columns or to be read across, instead of down, the page. To aid text legibility on wide panels, use no more characters per line than you would use on a portrait format A4 page. Text spanning the entire width of a poster will be difficult to follow – use more than one column if needed</a:t>
            </a:r>
            <a:r>
              <a:rPr lang="en-GB" sz="3000" b="0" u="none" dirty="0">
                <a:solidFill>
                  <a:srgbClr val="676767"/>
                </a:solidFill>
                <a:latin typeface="Verdana"/>
                <a:ea typeface="Verdana"/>
                <a:cs typeface="Verdana"/>
                <a:sym typeface="Verdana"/>
              </a:rPr>
              <a:t>.</a:t>
            </a:r>
          </a:p>
          <a:p>
            <a:pPr marL="0" marR="0" lvl="0" indent="0" algn="l" defTabSz="1706910" rtl="0" eaLnBrk="1" fontAlgn="auto" latinLnBrk="0" hangingPunct="1">
              <a:lnSpc>
                <a:spcPct val="90000"/>
              </a:lnSpc>
              <a:spcBef>
                <a:spcPts val="186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>
              <a:solidFill>
                <a:srgbClr val="2E2D60"/>
              </a:solidFill>
            </a:endParaRPr>
          </a:p>
          <a:p>
            <a:pPr lvl="0"/>
            <a:endParaRPr lang="en-GB" dirty="0"/>
          </a:p>
        </p:txBody>
      </p:sp>
      <p:sp>
        <p:nvSpPr>
          <p:cNvPr id="4" name="Picture Placeholder 20">
            <a:extLst>
              <a:ext uri="{FF2B5EF4-FFF2-40B4-BE49-F238E27FC236}">
                <a16:creationId xmlns:a16="http://schemas.microsoft.com/office/drawing/2014/main" id="{4F4B2567-60AE-61FD-76C2-DA65118AB8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49801" y="804365"/>
            <a:ext cx="6120000" cy="3060000"/>
          </a:xfrm>
          <a:prstGeom prst="rect">
            <a:avLst/>
          </a:prstGeom>
          <a:ln>
            <a:noFill/>
          </a:ln>
          <a:effectLst/>
        </p:spPr>
        <p:txBody>
          <a:bodyPr anchor="ctr">
            <a:normAutofit/>
          </a:bodyPr>
          <a:lstStyle>
            <a:lvl1pPr marL="0" indent="0" algn="ctr">
              <a:buNone/>
              <a:defRPr sz="32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Insert negative unit logo here</a:t>
            </a:r>
            <a:br>
              <a:rPr lang="en-GB" dirty="0"/>
            </a:br>
            <a:r>
              <a:rPr lang="en-GB" dirty="0"/>
              <a:t>8.5cm tall</a:t>
            </a:r>
          </a:p>
        </p:txBody>
      </p:sp>
      <p:pic>
        <p:nvPicPr>
          <p:cNvPr id="38" name="Picture 3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5422A5E-C5D6-2323-93EC-E11BCF0AFF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8317" y="804365"/>
            <a:ext cx="6415543" cy="3060000"/>
          </a:xfrm>
          <a:prstGeom prst="rect">
            <a:avLst/>
          </a:prstGeom>
        </p:spPr>
      </p:pic>
      <p:sp>
        <p:nvSpPr>
          <p:cNvPr id="39" name="Picture Placeholder 20">
            <a:extLst>
              <a:ext uri="{FF2B5EF4-FFF2-40B4-BE49-F238E27FC236}">
                <a16:creationId xmlns:a16="http://schemas.microsoft.com/office/drawing/2014/main" id="{88486341-190D-FF41-3E92-9A5994F201C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3792200" y="804365"/>
            <a:ext cx="7858431" cy="3060000"/>
          </a:xfrm>
          <a:prstGeom prst="rect">
            <a:avLst/>
          </a:prstGeom>
          <a:ln>
            <a:noFill/>
          </a:ln>
          <a:effectLst/>
        </p:spPr>
        <p:txBody>
          <a:bodyPr anchor="ctr">
            <a:normAutofit/>
          </a:bodyPr>
          <a:lstStyle>
            <a:lvl1pPr marL="0" indent="0" algn="ctr">
              <a:buNone/>
              <a:defRPr sz="3200" b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If there are other partners or funders, then their logo/s can be positioned to the left of the NDM logo (at </a:t>
            </a:r>
            <a:r>
              <a:rPr lang="en-GB"/>
              <a:t>8.5cm high).</a:t>
            </a:r>
            <a:br>
              <a:rPr lang="en-GB" dirty="0"/>
            </a:br>
            <a:r>
              <a:rPr lang="en-GB" dirty="0"/>
              <a:t>No logos should be used in the Acknowledgements section.</a:t>
            </a:r>
          </a:p>
        </p:txBody>
      </p:sp>
      <p:sp>
        <p:nvSpPr>
          <p:cNvPr id="40" name="Text Placeholder 80">
            <a:extLst>
              <a:ext uri="{FF2B5EF4-FFF2-40B4-BE49-F238E27FC236}">
                <a16:creationId xmlns:a16="http://schemas.microsoft.com/office/drawing/2014/main" id="{4A7C7286-4571-7905-2BDA-7764F4CE953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49801" y="6364303"/>
            <a:ext cx="27804059" cy="1740838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anchor="t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1471544" rtl="0" eaLnBrk="1" fontAlgn="auto" latinLnBrk="0" hangingPunct="1">
              <a:lnSpc>
                <a:spcPts val="4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2E2D6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Name 1, Name 2, etc. in Arial 36pt  </a:t>
            </a:r>
          </a:p>
          <a:p>
            <a:pPr marL="0" marR="0" lvl="0" indent="0" algn="l" defTabSz="1471544" rtl="0" eaLnBrk="1" fontAlgn="auto" latinLnBrk="0" hangingPunct="1">
              <a:lnSpc>
                <a:spcPts val="4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2E2D6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Office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2E2D6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, Address line 1, Address line 2, Town/city, Postcode in Arial 36pt</a:t>
            </a:r>
          </a:p>
        </p:txBody>
      </p:sp>
      <p:sp>
        <p:nvSpPr>
          <p:cNvPr id="43" name="Text Placeholder 83">
            <a:extLst>
              <a:ext uri="{FF2B5EF4-FFF2-40B4-BE49-F238E27FC236}">
                <a16:creationId xmlns:a16="http://schemas.microsoft.com/office/drawing/2014/main" id="{6B331219-EEAE-50BE-F169-7650D494A8C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247531" y="18173625"/>
            <a:ext cx="8843613" cy="14958962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</a:p>
          <a:p>
            <a:pPr marL="0" marR="0" lvl="0" indent="0" algn="l" defTabSz="1706910" rtl="0" eaLnBrk="1" fontAlgn="auto" latinLnBrk="0" hangingPunct="1">
              <a:lnSpc>
                <a:spcPct val="90000"/>
              </a:lnSpc>
              <a:spcBef>
                <a:spcPts val="186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>
              <a:solidFill>
                <a:srgbClr val="2E2D60"/>
              </a:solidFill>
            </a:endParaRPr>
          </a:p>
          <a:p>
            <a:pPr lvl="0"/>
            <a:endParaRPr lang="en-GB" dirty="0"/>
          </a:p>
        </p:txBody>
      </p:sp>
      <p:sp>
        <p:nvSpPr>
          <p:cNvPr id="44" name="Text Placeholder 83">
            <a:extLst>
              <a:ext uri="{FF2B5EF4-FFF2-40B4-BE49-F238E27FC236}">
                <a16:creationId xmlns:a16="http://schemas.microsoft.com/office/drawing/2014/main" id="{F428FFD3-8A8D-3E10-9CA9-0E099002C67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49800" y="35005108"/>
            <a:ext cx="18341344" cy="6994290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numCol="2" spcCol="144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 </a:t>
            </a:r>
          </a:p>
        </p:txBody>
      </p:sp>
      <p:sp>
        <p:nvSpPr>
          <p:cNvPr id="45" name="Text Placeholder 83">
            <a:extLst>
              <a:ext uri="{FF2B5EF4-FFF2-40B4-BE49-F238E27FC236}">
                <a16:creationId xmlns:a16="http://schemas.microsoft.com/office/drawing/2014/main" id="{C047CC5D-3523-A222-1EFA-9C34AB77AA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9710248" y="10039448"/>
            <a:ext cx="8843613" cy="22999891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</a:p>
        </p:txBody>
      </p:sp>
      <p:sp>
        <p:nvSpPr>
          <p:cNvPr id="53" name="Text Placeholder 83">
            <a:extLst>
              <a:ext uri="{FF2B5EF4-FFF2-40B4-BE49-F238E27FC236}">
                <a16:creationId xmlns:a16="http://schemas.microsoft.com/office/drawing/2014/main" id="{54163428-1CBC-1E91-5AF0-E7A3CC21BF0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9710248" y="35005108"/>
            <a:ext cx="8843613" cy="6994290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</a:t>
            </a:r>
          </a:p>
        </p:txBody>
      </p:sp>
      <p:sp>
        <p:nvSpPr>
          <p:cNvPr id="22" name="Text Placeholder 83">
            <a:extLst>
              <a:ext uri="{FF2B5EF4-FFF2-40B4-BE49-F238E27FC236}">
                <a16:creationId xmlns:a16="http://schemas.microsoft.com/office/drawing/2014/main" id="{19B0EBE8-91F2-4283-B814-85E86DDB4DA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48928" y="10039448"/>
            <a:ext cx="18341344" cy="5829614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 numCol="2" spcCol="180000"/>
          <a:lstStyle>
            <a:lvl1pPr marL="0" indent="0"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Body text: </a:t>
            </a: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32pt minimum.</a:t>
            </a:r>
            <a:b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1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Figure captions: </a:t>
            </a:r>
            <a: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Arial 24pt italic minimum </a:t>
            </a:r>
            <a:br>
              <a:rPr lang="en-GB" sz="2400" i="1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200" b="0" i="0" u="none" strike="noStrike" cap="none" dirty="0">
                <a:solidFill>
                  <a:srgbClr val="676767"/>
                </a:solidFill>
                <a:latin typeface="Arial"/>
                <a:ea typeface="Arial"/>
                <a:cs typeface="Arial"/>
                <a:sym typeface="Arial"/>
              </a:rPr>
              <a:t>Avoid drop shadows, outlines and other text effects </a:t>
            </a:r>
          </a:p>
        </p:txBody>
      </p:sp>
      <p:sp>
        <p:nvSpPr>
          <p:cNvPr id="24" name="Text Placeholder 60">
            <a:extLst>
              <a:ext uri="{FF2B5EF4-FFF2-40B4-BE49-F238E27FC236}">
                <a16:creationId xmlns:a16="http://schemas.microsoft.com/office/drawing/2014/main" id="{469B9F4B-F343-49D5-9BE1-9A914B111BD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0212517" y="16695328"/>
            <a:ext cx="8911898" cy="1474928"/>
          </a:xfrm>
          <a:blipFill dpi="0" rotWithShape="1">
            <a:blip r:embed="rId3"/>
            <a:srcRect/>
            <a:tile tx="0" ty="0" sx="80000" sy="80000" flip="none" algn="br"/>
          </a:blipFill>
          <a:ln>
            <a:noFill/>
          </a:ln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title: Arial 54pt</a:t>
            </a:r>
          </a:p>
        </p:txBody>
      </p:sp>
      <p:sp>
        <p:nvSpPr>
          <p:cNvPr id="25" name="Text Placeholder 60">
            <a:extLst>
              <a:ext uri="{FF2B5EF4-FFF2-40B4-BE49-F238E27FC236}">
                <a16:creationId xmlns:a16="http://schemas.microsoft.com/office/drawing/2014/main" id="{8F7629F6-C263-4D8B-B0E2-7C1404B5440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9676105" y="8577969"/>
            <a:ext cx="8877755" cy="1474928"/>
          </a:xfrm>
          <a:blipFill dpi="0" rotWithShape="1">
            <a:blip r:embed="rId3"/>
            <a:srcRect/>
            <a:tile tx="0" ty="0" sx="80000" sy="80000" flip="none" algn="b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title: Arial 54pt</a:t>
            </a:r>
          </a:p>
        </p:txBody>
      </p:sp>
      <p:sp>
        <p:nvSpPr>
          <p:cNvPr id="26" name="Text Placeholder 60">
            <a:extLst>
              <a:ext uri="{FF2B5EF4-FFF2-40B4-BE49-F238E27FC236}">
                <a16:creationId xmlns:a16="http://schemas.microsoft.com/office/drawing/2014/main" id="{74AB1F68-BBCE-497C-8623-1CC709374CE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49803" y="8564520"/>
            <a:ext cx="18374612" cy="1474928"/>
          </a:xfrm>
          <a:blipFill dpi="0" rotWithShape="1">
            <a:blip r:embed="rId4"/>
            <a:srcRect/>
            <a:tile tx="0" ty="0" sx="80000" sy="80000" flip="none" algn="b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Introduction / Abstract: Arial 54pt double width</a:t>
            </a:r>
          </a:p>
        </p:txBody>
      </p:sp>
      <p:sp>
        <p:nvSpPr>
          <p:cNvPr id="27" name="Text Placeholder 60">
            <a:extLst>
              <a:ext uri="{FF2B5EF4-FFF2-40B4-BE49-F238E27FC236}">
                <a16:creationId xmlns:a16="http://schemas.microsoft.com/office/drawing/2014/main" id="{E90BF69C-E732-4760-807C-369253BC0C0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749803" y="33549687"/>
            <a:ext cx="18374612" cy="1474928"/>
          </a:xfrm>
          <a:blipFill dpi="0" rotWithShape="1">
            <a:blip r:embed="rId5"/>
            <a:srcRect/>
            <a:tile tx="0" ty="0" sx="80000" sy="80000" flip="none" algn="b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Discussion / Summary: Arial 54pt double width</a:t>
            </a:r>
          </a:p>
        </p:txBody>
      </p:sp>
      <p:sp>
        <p:nvSpPr>
          <p:cNvPr id="28" name="Text Placeholder 60">
            <a:extLst>
              <a:ext uri="{FF2B5EF4-FFF2-40B4-BE49-F238E27FC236}">
                <a16:creationId xmlns:a16="http://schemas.microsoft.com/office/drawing/2014/main" id="{8EA8ACCD-3395-44D4-B8D7-0CBC8D3EE6B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9710249" y="33549688"/>
            <a:ext cx="8843612" cy="1474928"/>
          </a:xfrm>
          <a:blipFill dpi="0" rotWithShape="1">
            <a:blip r:embed="rId6"/>
            <a:srcRect/>
            <a:tile tx="0" ty="0" sx="80000" sy="80000" flip="none" algn="br"/>
          </a:blipFill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Acknowledgments </a:t>
            </a:r>
          </a:p>
        </p:txBody>
      </p:sp>
      <p:sp>
        <p:nvSpPr>
          <p:cNvPr id="35" name="Text Placeholder 60">
            <a:extLst>
              <a:ext uri="{FF2B5EF4-FFF2-40B4-BE49-F238E27FC236}">
                <a16:creationId xmlns:a16="http://schemas.microsoft.com/office/drawing/2014/main" id="{B2E28E55-9CFB-4AA9-A64B-C552EAB510D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31422" y="16695328"/>
            <a:ext cx="8896134" cy="1474928"/>
          </a:xfrm>
          <a:blipFill dpi="0" rotWithShape="1">
            <a:blip r:embed="rId3"/>
            <a:srcRect/>
            <a:tile tx="0" ty="0" sx="80000" sy="80000" flip="none" algn="br"/>
          </a:blipFill>
          <a:ln>
            <a:noFill/>
          </a:ln>
        </p:spPr>
        <p:txBody>
          <a:bodyPr wrap="square" lIns="180000" tIns="360000" rIns="180000" bIns="360000" anchor="ctr">
            <a:sp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title: Arial 54pt</a:t>
            </a:r>
          </a:p>
        </p:txBody>
      </p:sp>
    </p:spTree>
    <p:extLst>
      <p:ext uri="{BB962C8B-B14F-4D97-AF65-F5344CB8AC3E}">
        <p14:creationId xmlns:p14="http://schemas.microsoft.com/office/powerpoint/2010/main" val="3342563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4630" y="2278919"/>
            <a:ext cx="25274409" cy="19717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4630" y="4572000"/>
            <a:ext cx="25274409" cy="33981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Bullet 1</a:t>
            </a:r>
          </a:p>
          <a:p>
            <a:pPr lvl="2"/>
            <a:r>
              <a:rPr lang="en-US" dirty="0"/>
              <a:t>Bullet 2</a:t>
            </a:r>
          </a:p>
        </p:txBody>
      </p:sp>
    </p:spTree>
    <p:extLst>
      <p:ext uri="{BB962C8B-B14F-4D97-AF65-F5344CB8AC3E}">
        <p14:creationId xmlns:p14="http://schemas.microsoft.com/office/powerpoint/2010/main" val="1381531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5" r:id="rId3"/>
    <p:sldLayoutId id="2147483687" r:id="rId4"/>
  </p:sldLayoutIdLst>
  <p:txStyles>
    <p:titleStyle>
      <a:lvl1pPr algn="l" defTabSz="1706910" rtl="0" eaLnBrk="1" latinLnBrk="0" hangingPunct="1">
        <a:lnSpc>
          <a:spcPct val="100000"/>
        </a:lnSpc>
        <a:spcBef>
          <a:spcPct val="0"/>
        </a:spcBef>
        <a:spcAft>
          <a:spcPts val="1200"/>
        </a:spcAft>
        <a:buNone/>
        <a:defRPr sz="8200" b="1" kern="1200">
          <a:solidFill>
            <a:schemeClr val="tx2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1706910" rtl="0" eaLnBrk="1" latinLnBrk="0" hangingPunct="1">
        <a:lnSpc>
          <a:spcPct val="90000"/>
        </a:lnSpc>
        <a:spcBef>
          <a:spcPts val="1867"/>
        </a:spcBef>
        <a:buFont typeface="Arial" panose="020B0604020202020204" pitchFamily="34" charset="0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128018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2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2133638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2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298709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384054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469400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54745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640091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7254370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53455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70691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3pPr>
      <a:lvl4pPr marL="256036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41382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26727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12073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5974187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6827642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306EE-92E6-4977-8B80-C1134972F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BE36D-5532-485E-9022-4E6A5B7BBC4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2284F8E-EBDE-4F44-94CD-15A9B6B7E70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A14E8EF2-CED3-48F5-9A79-D7D1CD5D4A1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FF1B3E-4AD2-4363-A8E4-1B9791FC08A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8A2A5A0-4F1E-4207-B2D9-B5A68E6D860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3E77AAB-A9C7-415D-A35B-52229DCA5C5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833D88F-94D6-4177-8429-1C9A802F938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F69350B-50FB-48FB-9EFD-3F188840F8C4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BF780D3-D39F-4329-A2B9-237E1E41A513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9B47292-65FB-4008-9C0E-8A8163B3B61F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0D4B67D-8C40-495F-B1DA-3114D94057B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0BD5B76-B0DE-4397-85F4-982DCF42EDCE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0E64A5E-5DBA-4BD5-8C0F-A707B304A275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4676081-7F5C-4739-9EBB-A5050E02141E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F74C034-0DA9-4DD3-97C6-3049EDD6781F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961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3ED69-FDD1-418C-A251-80961F64F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845114-A866-4E38-B6C8-AEC3F3AAFE8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2779EC0-29B4-4D2B-B770-C958B50A2CC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0D3ED0F-41DF-49CB-A781-AEB9A74AF4D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6B7FBDC-05AC-44EC-A479-6535279739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3E5A15-61F0-4812-8509-2AE6FAD3EF0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1573D1F-83B5-429E-B768-A0790E6A4FC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BB1FDC6-DBAE-49EF-AD3F-8D6373CCADF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AF3C746-1F94-40D1-A3C7-766331AE61D4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DDF6B6A-2B72-4565-8817-0BBAAF9E991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8ECFCD-EB0F-4A9A-8863-AEFE54E2C2C9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F9DF362-6C1F-48EF-A43D-F3638B093C64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C9D2BB31-94E7-4F74-9DFB-1694BEC3F082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742D963-E28F-4034-9C3D-BE038F8EE4BC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06E39FB2-BDEE-4319-8D6A-7A9DE8E44181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42943AB-4289-4971-BCC5-04E9A2CE2FE8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103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9623E-DAAC-4802-91B6-4D4AB0ACC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DF693F-0F84-4809-A5AB-2952F72A183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727EAFBE-689D-4A27-86FE-CA003481CD8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3944CE57-990B-4233-99CD-662041F3AD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E3D1C9A-5B23-4F00-A923-492045F9FB4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FA87A76-CDAE-4A4F-8415-00C267633B6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80D9E1E-2029-4160-816C-F80CBB52326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FCA8E4F-79DE-4DB5-96F8-FCE2B9E61C7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0F860AA-D782-4021-BF4A-B472186B977A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2DBE46F-CA0E-4E1C-9614-E78F5B24201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4B860C1-A50D-4E6B-8154-EF9C733B48A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C8FDDE3-2CF5-4B8D-B035-6E7260B13E6C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EEDB154-B75C-424C-A732-4DBBAD0C9035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6730D8E-66F1-4190-85F6-98F025FA3557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7FFD6ADD-E6F0-4E76-AD6F-EB89EA5762E2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64F31C4-BC81-4C04-A754-154CE117FC35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198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2C250-223D-4A41-AC96-FFF90295D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1CA3F7-E2A6-49F4-B694-48DF02FA5CB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018FCD0-C410-4C09-B5B7-8E56B7E6AAB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AD28F790-9087-41FA-83B6-D2E32EB3BE9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D95FDE4-12F0-4E23-A25E-47194856D46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1AAC4F6-6734-42C1-9F70-AB67CD7360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FED4782-A195-44A7-B312-12F4E6A303A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F194662-B397-4A91-BB8B-DB09B0FA3B1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831DAB5-FE60-41E2-89EE-C234DD5DEE1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2BD40DE-6489-40F8-B46F-51AA3F402E8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C404FCF8-2FEE-4971-84FE-A234CA59C65E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9B10D282-3634-4A64-8DB7-19C5490F8E3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3DD8656-087C-48F5-847C-DBE3330C38EE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E3FF481-EC7C-41F8-8C00-A2537E7EE97C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B1A406C7-8006-4EA5-99B8-F862FEBB40C6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62BC7922-EBF6-472D-AE09-7189DD205D9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91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NDM">
      <a:dk1>
        <a:srgbClr val="000000"/>
      </a:dk1>
      <a:lt1>
        <a:sysClr val="window" lastClr="FFFFFF"/>
      </a:lt1>
      <a:dk2>
        <a:srgbClr val="002147"/>
      </a:dk2>
      <a:lt2>
        <a:srgbClr val="D4D4D2"/>
      </a:lt2>
      <a:accent1>
        <a:srgbClr val="158045"/>
      </a:accent1>
      <a:accent2>
        <a:srgbClr val="CDD940"/>
      </a:accent2>
      <a:accent3>
        <a:srgbClr val="A4BE4D"/>
      </a:accent3>
      <a:accent4>
        <a:srgbClr val="5D9E4D"/>
      </a:accent4>
      <a:accent5>
        <a:srgbClr val="F0E542"/>
      </a:accent5>
      <a:accent6>
        <a:srgbClr val="EB5F17"/>
      </a:accent6>
      <a:hlink>
        <a:srgbClr val="3382CD"/>
      </a:hlink>
      <a:folHlink>
        <a:srgbClr val="C548EC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DM_Conference poster template_V1" id="{3E2DBC17-2680-481A-899E-103A245E6A84}" vid="{F351CC4A-64E2-49E7-9700-FB065BE78C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B90293B72B724193B1EFCA0A771478" ma:contentTypeVersion="14" ma:contentTypeDescription="Create a new document." ma:contentTypeScope="" ma:versionID="114f466a2a608b016da5f5fbef4549f5">
  <xsd:schema xmlns:xsd="http://www.w3.org/2001/XMLSchema" xmlns:xs="http://www.w3.org/2001/XMLSchema" xmlns:p="http://schemas.microsoft.com/office/2006/metadata/properties" xmlns:ns3="bc5e948b-c098-4f15-b59b-25cb9aa281f2" xmlns:ns4="efb3a482-41b1-415d-8cfb-c8bc041d0229" targetNamespace="http://schemas.microsoft.com/office/2006/metadata/properties" ma:root="true" ma:fieldsID="f08d2bc310879ba3e194f40f1c65a63f" ns3:_="" ns4:_="">
    <xsd:import namespace="bc5e948b-c098-4f15-b59b-25cb9aa281f2"/>
    <xsd:import namespace="efb3a482-41b1-415d-8cfb-c8bc041d022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5e948b-c098-4f15-b59b-25cb9aa281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b3a482-41b1-415d-8cfb-c8bc041d0229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c5e948b-c098-4f15-b59b-25cb9aa281f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7D8831C-7763-4BF3-8354-617F178373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c5e948b-c098-4f15-b59b-25cb9aa281f2"/>
    <ds:schemaRef ds:uri="efb3a482-41b1-415d-8cfb-c8bc041d022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5DAAA4-3A01-4F46-A22F-468C445555AC}">
  <ds:schemaRefs>
    <ds:schemaRef ds:uri="efb3a482-41b1-415d-8cfb-c8bc041d0229"/>
    <ds:schemaRef ds:uri="http://purl.org/dc/terms/"/>
    <ds:schemaRef ds:uri="bc5e948b-c098-4f15-b59b-25cb9aa281f2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B08CAE5-5200-494D-B974-57EE0BF77A7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446</TotalTime>
  <Words>0</Words>
  <Application>Microsoft Office PowerPoint</Application>
  <PresentationFormat>Custom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 Hirschfeld</dc:creator>
  <cp:lastModifiedBy>Marin Hirschfeld</cp:lastModifiedBy>
  <cp:revision>15</cp:revision>
  <cp:lastPrinted>2023-03-27T14:02:41Z</cp:lastPrinted>
  <dcterms:created xsi:type="dcterms:W3CDTF">2023-04-18T15:40:24Z</dcterms:created>
  <dcterms:modified xsi:type="dcterms:W3CDTF">2023-04-20T16:09:12Z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0x010100D9B90293B72B724193B1EFCA0A771478</vt:lpwstr>
  </property>
</Properties>
</file>