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0" r:id="rId4"/>
  </p:sldMasterIdLst>
  <p:notesMasterIdLst>
    <p:notesMasterId r:id="rId8"/>
  </p:notesMasterIdLst>
  <p:handoutMasterIdLst>
    <p:handoutMasterId r:id="rId9"/>
  </p:handoutMasterIdLst>
  <p:sldIdLst>
    <p:sldId id="256" r:id="rId5"/>
    <p:sldId id="257" r:id="rId6"/>
    <p:sldId id="258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0DED9"/>
    <a:srgbClr val="A1C4D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B5E0086-1C7B-427F-8531-ABC6F18738A9}" v="35" dt="2022-10-04T14:02:59.76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4" autoAdjust="0"/>
    <p:restoredTop sz="74549" autoAdjust="0"/>
  </p:normalViewPr>
  <p:slideViewPr>
    <p:cSldViewPr snapToGrid="0">
      <p:cViewPr>
        <p:scale>
          <a:sx n="75" d="100"/>
          <a:sy n="75" d="100"/>
        </p:scale>
        <p:origin x="1890" y="318"/>
      </p:cViewPr>
      <p:guideLst/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handoutMaster" Target="handoutMasters/handoutMaster1.xml"/><Relationship Id="rId14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57BD2E3-FF15-405D-A597-E3008039CEE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1907BC5-B6D6-483E-AE1B-E1899FE797D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FAB1DA-D56D-4F31-9DCF-503E08836B45}" type="datetimeFigureOut">
              <a:rPr lang="en-GB" smtClean="0"/>
              <a:t>04/10/2022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628C47B-3628-41F3-BE37-C4D3C8F9A88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2233ACC-D997-47BA-83BD-EB480ADBCBDE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E530DC-A3F7-4029-9880-CE35A364F5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579797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7C1773-1024-4C0C-BB22-F995B5B1BB2A}" type="datetimeFigureOut">
              <a:rPr lang="en-GB" smtClean="0"/>
              <a:t>04/10/2022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8108F8-17AD-4A64-9266-4A26F01F3B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43508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jpeg"/><Relationship Id="rId5" Type="http://schemas.openxmlformats.org/officeDocument/2006/relationships/image" Target="../media/image3.jpg"/><Relationship Id="rId4" Type="http://schemas.openxmlformats.org/officeDocument/2006/relationships/image" Target="../media/image6.jpe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_rectangular logo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8" descr="ox_brand">
            <a:extLst>
              <a:ext uri="{FF2B5EF4-FFF2-40B4-BE49-F238E27FC236}">
                <a16:creationId xmlns:a16="http://schemas.microsoft.com/office/drawing/2014/main" id="{7910772C-C4FB-4C72-8068-AC56B73CD8E8}"/>
              </a:ext>
            </a:extLst>
          </p:cNvPr>
          <p:cNvPicPr>
            <a:picLocks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85200" y="525858"/>
            <a:ext cx="1292400" cy="1292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7">
            <a:extLst>
              <a:ext uri="{FF2B5EF4-FFF2-40B4-BE49-F238E27FC236}">
                <a16:creationId xmlns:a16="http://schemas.microsoft.com/office/drawing/2014/main" id="{0BF85613-84F9-4C63-A164-3786CF56A43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525858"/>
            <a:ext cx="3025120" cy="935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5" name="Rectangle 3"/>
          <p:cNvSpPr>
            <a:spLocks noGrp="1" noChangeArrowheads="1"/>
          </p:cNvSpPr>
          <p:nvPr>
            <p:ph type="ctrTitle"/>
          </p:nvPr>
        </p:nvSpPr>
        <p:spPr>
          <a:xfrm>
            <a:off x="914400" y="2204243"/>
            <a:ext cx="10363200" cy="1366837"/>
          </a:xfrm>
        </p:spPr>
        <p:txBody>
          <a:bodyPr anchor="b"/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3556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914401" y="3957240"/>
            <a:ext cx="10363199" cy="1752600"/>
          </a:xfr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Wingdings" pitchFamily="1" charset="2"/>
              <a:buNone/>
              <a:defRPr sz="16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F725C143-CFA7-4E94-A6AF-940F76B7EBF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xfrm>
            <a:off x="914400" y="6096000"/>
            <a:ext cx="2540000" cy="457200"/>
          </a:xfrm>
          <a:prstGeom prst="rect">
            <a:avLst/>
          </a:prstGeom>
        </p:spPr>
        <p:txBody>
          <a:bodyPr/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140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58FCC4EC-0209-4371-A261-161AE62C3788}" type="datetime4">
              <a:rPr lang="en-US" smtClean="0"/>
              <a:pPr>
                <a:defRPr/>
              </a:pPr>
              <a:t>October 4, 2022</a:t>
            </a:fld>
            <a:endParaRPr lang="en-US"/>
          </a:p>
        </p:txBody>
      </p:sp>
      <p:pic>
        <p:nvPicPr>
          <p:cNvPr id="8" name="Picture 7" descr="Text&#10;&#10;Description automatically generated with medium confidence">
            <a:extLst>
              <a:ext uri="{FF2B5EF4-FFF2-40B4-BE49-F238E27FC236}">
                <a16:creationId xmlns:a16="http://schemas.microsoft.com/office/drawing/2014/main" id="{6A58F62E-2D92-31DF-EFA3-5F671E99EDB7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" y="525858"/>
            <a:ext cx="3151813" cy="935038"/>
          </a:xfrm>
          <a:prstGeom prst="roundRect">
            <a:avLst>
              <a:gd name="adj" fmla="val 1132"/>
            </a:avLst>
          </a:prstGeom>
          <a:ln w="12700">
            <a:solidFill>
              <a:schemeClr val="bg1"/>
            </a:solidFill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F741C27-1F4E-0BEB-0AE1-D6EECE3B4826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9126" y="530938"/>
            <a:ext cx="1278000" cy="1278000"/>
          </a:xfrm>
          <a:prstGeom prst="rect">
            <a:avLst/>
          </a:prstGeom>
          <a:noFill/>
          <a:ln w="635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17985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_square logo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8" descr="ox_brand">
            <a:extLst>
              <a:ext uri="{FF2B5EF4-FFF2-40B4-BE49-F238E27FC236}">
                <a16:creationId xmlns:a16="http://schemas.microsoft.com/office/drawing/2014/main" id="{7910772C-C4FB-4C72-8068-AC56B73CD8E8}"/>
              </a:ext>
            </a:extLst>
          </p:cNvPr>
          <p:cNvPicPr>
            <a:picLocks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85200" y="525858"/>
            <a:ext cx="1292400" cy="1292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5" name="Rectangle 3"/>
          <p:cNvSpPr>
            <a:spLocks noGrp="1" noChangeArrowheads="1"/>
          </p:cNvSpPr>
          <p:nvPr>
            <p:ph type="ctrTitle"/>
          </p:nvPr>
        </p:nvSpPr>
        <p:spPr>
          <a:xfrm>
            <a:off x="914400" y="2195098"/>
            <a:ext cx="10363200" cy="1366837"/>
          </a:xfrm>
        </p:spPr>
        <p:txBody>
          <a:bodyPr anchor="b"/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3556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914401" y="3957240"/>
            <a:ext cx="10363199" cy="1752600"/>
          </a:xfr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Wingdings" pitchFamily="1" charset="2"/>
              <a:buNone/>
              <a:defRPr sz="16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F725C143-CFA7-4E94-A6AF-940F76B7EBF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xfrm>
            <a:off x="914400" y="6096000"/>
            <a:ext cx="2540000" cy="457200"/>
          </a:xfrm>
          <a:prstGeom prst="rect">
            <a:avLst/>
          </a:prstGeom>
        </p:spPr>
        <p:txBody>
          <a:bodyPr/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140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58FCC4EC-0209-4371-A261-161AE62C3788}" type="datetime4">
              <a:rPr lang="en-US" smtClean="0"/>
              <a:pPr>
                <a:defRPr/>
              </a:pPr>
              <a:t>October 4, 2022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6F88D2B-D3DC-42B2-8B98-0C4D5644782D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9126" y="530938"/>
            <a:ext cx="1278000" cy="1278000"/>
          </a:xfrm>
          <a:prstGeom prst="rect">
            <a:avLst/>
          </a:prstGeom>
          <a:noFill/>
          <a:ln w="635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Text&#10;&#10;Description automatically generated">
            <a:extLst>
              <a:ext uri="{FF2B5EF4-FFF2-40B4-BE49-F238E27FC236}">
                <a16:creationId xmlns:a16="http://schemas.microsoft.com/office/drawing/2014/main" id="{26C8E3AE-078C-3D14-1929-C87D7EC2A99A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3052" y="530938"/>
            <a:ext cx="1278000" cy="1278000"/>
          </a:xfrm>
          <a:prstGeom prst="roundRect">
            <a:avLst>
              <a:gd name="adj" fmla="val 1264"/>
            </a:avLst>
          </a:prstGeom>
          <a:ln w="1270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40902657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8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386383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AF9D093D-3560-4172-97AE-660A8248947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Page </a:t>
            </a:r>
            <a:fld id="{16ECFC6E-AE62-487E-99F2-8D7217A5579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478912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with backgro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F4009096-D733-4910-80A5-ADE0F77A7260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5813404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8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algn="l">
              <a:defRPr sz="4000" b="1" cap="all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386383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b"/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AF9D093D-3560-4172-97AE-660A8248947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Page </a:t>
            </a:r>
            <a:fld id="{16ECFC6E-AE62-487E-99F2-8D7217A5579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391775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spcBef>
                <a:spcPts val="600"/>
              </a:spcBef>
              <a:defRPr/>
            </a:lvl1pPr>
            <a:lvl2pPr>
              <a:spcBef>
                <a:spcPts val="600"/>
              </a:spcBef>
              <a:defRPr/>
            </a:lvl2pPr>
            <a:lvl3pPr>
              <a:spcBef>
                <a:spcPts val="600"/>
              </a:spcBef>
              <a:defRPr/>
            </a:lvl3pPr>
            <a:lvl4pPr>
              <a:spcBef>
                <a:spcPts val="600"/>
              </a:spcBef>
              <a:defRPr/>
            </a:lvl4pPr>
            <a:lvl5pPr>
              <a:spcBef>
                <a:spcPts val="600"/>
              </a:spcBef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B0A6D65-F274-4A4C-98F3-FE03C17E9F9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Page </a:t>
            </a:r>
            <a:fld id="{9F50D6FD-2233-4ED0-80D1-34AAD91656C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36115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511300"/>
            <a:ext cx="5080000" cy="411480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511300"/>
            <a:ext cx="5080000" cy="411480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44A8285-FBA6-4EC4-95F8-727CAFDA598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Page </a:t>
            </a:r>
            <a:fld id="{244980E4-2919-4AC7-A837-4924E871ADD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295464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48637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48637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Rectangle 6">
            <a:extLst>
              <a:ext uri="{FF2B5EF4-FFF2-40B4-BE49-F238E27FC236}">
                <a16:creationId xmlns:a16="http://schemas.microsoft.com/office/drawing/2014/main" id="{429211DB-1A4B-4259-B5E7-22F09BB6E51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xfrm>
            <a:off x="10075333" y="6261103"/>
            <a:ext cx="1507067" cy="252413"/>
          </a:xfr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Page </a:t>
            </a:r>
            <a:fld id="{244980E4-2919-4AC7-A837-4924E871ADD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775092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_picture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59069CEE-F5B0-4D83-91B9-F6D8A8B3C87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197602" y="0"/>
            <a:ext cx="5994398" cy="5805264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87341"/>
            <a:ext cx="5080000" cy="935037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511300"/>
            <a:ext cx="5080000" cy="411480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44A8285-FBA6-4EC4-95F8-727CAFDA598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Page </a:t>
            </a:r>
            <a:fld id="{244980E4-2919-4AC7-A837-4924E871ADD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178405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_picture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4608E0D2-74DB-434C-A54D-704BB794C43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-1585"/>
            <a:ext cx="5994400" cy="5806849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97600" y="287341"/>
            <a:ext cx="5080000" cy="935037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511300"/>
            <a:ext cx="5080000" cy="411480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44A8285-FBA6-4EC4-95F8-727CAFDA598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Page </a:t>
            </a:r>
            <a:fld id="{244980E4-2919-4AC7-A837-4924E871ADD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698913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17A46474-6ED6-4F2F-A13D-AEB596DCCB5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Page </a:t>
            </a:r>
            <a:fld id="{D63F22CB-CDC3-4DF2-A416-B0221FB7BFA7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21647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>
            <a:extLst>
              <a:ext uri="{FF2B5EF4-FFF2-40B4-BE49-F238E27FC236}">
                <a16:creationId xmlns:a16="http://schemas.microsoft.com/office/drawing/2014/main" id="{55E9EEED-D23B-42DB-930B-457D3FFC331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Page </a:t>
            </a:r>
            <a:fld id="{3D65BEF6-7D47-4748-8D72-340BDDBCA40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703698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jp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C5D2E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8">
            <a:extLst>
              <a:ext uri="{FF2B5EF4-FFF2-40B4-BE49-F238E27FC236}">
                <a16:creationId xmlns:a16="http://schemas.microsoft.com/office/drawing/2014/main" id="{A7E55EA3-7D1E-47C1-8442-A9761BD2170F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-80387" y="5821363"/>
            <a:ext cx="12198351" cy="1036637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defRPr/>
            </a:pPr>
            <a:endParaRPr lang="en-US" altLang="en-US" sz="2400"/>
          </a:p>
        </p:txBody>
      </p:sp>
      <p:sp>
        <p:nvSpPr>
          <p:cNvPr id="1027" name="Rectangle 2">
            <a:extLst>
              <a:ext uri="{FF2B5EF4-FFF2-40B4-BE49-F238E27FC236}">
                <a16:creationId xmlns:a16="http://schemas.microsoft.com/office/drawing/2014/main" id="{1A847687-A0B8-4526-B095-948A7ACBE02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287341"/>
            <a:ext cx="10363200" cy="935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US" altLang="en-US" dirty="0"/>
          </a:p>
        </p:txBody>
      </p:sp>
      <p:sp>
        <p:nvSpPr>
          <p:cNvPr id="1028" name="Rectangle 3">
            <a:extLst>
              <a:ext uri="{FF2B5EF4-FFF2-40B4-BE49-F238E27FC236}">
                <a16:creationId xmlns:a16="http://schemas.microsoft.com/office/drawing/2014/main" id="{65FCF5CB-9DA8-429C-AA7B-3DA7F7A17F7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511300"/>
            <a:ext cx="103632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EB80482C-CBB5-4960-BEA4-7AB21C4DCCA9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0075333" y="6261103"/>
            <a:ext cx="1202267" cy="252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ts val="1200"/>
              </a:lnSpc>
              <a:defRPr sz="900">
                <a:solidFill>
                  <a:srgbClr val="002147"/>
                </a:solidFill>
              </a:defRPr>
            </a:lvl1pPr>
          </a:lstStyle>
          <a:p>
            <a:pPr>
              <a:defRPr/>
            </a:pPr>
            <a:r>
              <a:rPr lang="en-US" altLang="en-US"/>
              <a:t>Page </a:t>
            </a:r>
            <a:fld id="{6B322544-1882-465E-BC9B-6B72C96D2F86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pic>
        <p:nvPicPr>
          <p:cNvPr id="11" name="Picture 14" descr="ox_rect">
            <a:extLst>
              <a:ext uri="{FF2B5EF4-FFF2-40B4-BE49-F238E27FC236}">
                <a16:creationId xmlns:a16="http://schemas.microsoft.com/office/drawing/2014/main" id="{4B845F98-BD69-4EFE-8594-E824A1D88ED5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6096000"/>
            <a:ext cx="1366838" cy="41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7">
            <a:extLst>
              <a:ext uri="{FF2B5EF4-FFF2-40B4-BE49-F238E27FC236}">
                <a16:creationId xmlns:a16="http://schemas.microsoft.com/office/drawing/2014/main" id="{C78F6602-FE0F-42F4-B617-9B0265DB4B1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7137" y="6092825"/>
            <a:ext cx="139700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8">
            <a:extLst>
              <a:ext uri="{FF2B5EF4-FFF2-40B4-BE49-F238E27FC236}">
                <a16:creationId xmlns:a16="http://schemas.microsoft.com/office/drawing/2014/main" id="{F1DFBD45-C564-2873-BCEA-6F9AACCE49E9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855965" y="9661525"/>
            <a:ext cx="2216327" cy="111219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defRPr/>
            </a:pPr>
            <a:endParaRPr lang="en-US" altLang="en-US" sz="2400"/>
          </a:p>
        </p:txBody>
      </p:sp>
      <p:pic>
        <p:nvPicPr>
          <p:cNvPr id="7" name="Picture 6" descr="Text&#10;&#10;Description automatically generated with medium confidence">
            <a:extLst>
              <a:ext uri="{FF2B5EF4-FFF2-40B4-BE49-F238E27FC236}">
                <a16:creationId xmlns:a16="http://schemas.microsoft.com/office/drawing/2014/main" id="{DC436E6C-202E-41D9-3DDE-8366F8808A71}"/>
              </a:ext>
            </a:extLst>
          </p:cNvPr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0036" y="6103792"/>
            <a:ext cx="1418540" cy="420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95485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1" r:id="rId1"/>
    <p:sldLayoutId id="2147483761" r:id="rId2"/>
    <p:sldLayoutId id="2147483753" r:id="rId3"/>
    <p:sldLayoutId id="2147483760" r:id="rId4"/>
    <p:sldLayoutId id="2147483752" r:id="rId5"/>
    <p:sldLayoutId id="2147483754" r:id="rId6"/>
    <p:sldLayoutId id="2147483755" r:id="rId7"/>
    <p:sldLayoutId id="2147483756" r:id="rId8"/>
    <p:sldLayoutId id="2147483757" r:id="rId9"/>
    <p:sldLayoutId id="2147483758" r:id="rId10"/>
    <p:sldLayoutId id="2147483759" r:id="rId11"/>
  </p:sldLayoutIdLst>
  <p:hf hdr="0"/>
  <p:txStyles>
    <p:titleStyle>
      <a:lvl1pPr algn="l" rtl="0" eaLnBrk="1" fontAlgn="base" hangingPunct="1">
        <a:lnSpc>
          <a:spcPts val="3700"/>
        </a:lnSpc>
        <a:spcBef>
          <a:spcPct val="0"/>
        </a:spcBef>
        <a:spcAft>
          <a:spcPct val="0"/>
        </a:spcAft>
        <a:defRPr sz="3200" b="1">
          <a:solidFill>
            <a:srgbClr val="002147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ts val="3700"/>
        </a:lnSpc>
        <a:spcBef>
          <a:spcPct val="0"/>
        </a:spcBef>
        <a:spcAft>
          <a:spcPct val="0"/>
        </a:spcAft>
        <a:defRPr sz="3200">
          <a:solidFill>
            <a:srgbClr val="002147"/>
          </a:solidFill>
          <a:latin typeface="Arial" charset="0"/>
          <a:ea typeface="ＭＳ Ｐゴシック" pitchFamily="1" charset="-128"/>
        </a:defRPr>
      </a:lvl2pPr>
      <a:lvl3pPr algn="l" rtl="0" eaLnBrk="1" fontAlgn="base" hangingPunct="1">
        <a:lnSpc>
          <a:spcPts val="3700"/>
        </a:lnSpc>
        <a:spcBef>
          <a:spcPct val="0"/>
        </a:spcBef>
        <a:spcAft>
          <a:spcPct val="0"/>
        </a:spcAft>
        <a:defRPr sz="3200">
          <a:solidFill>
            <a:srgbClr val="002147"/>
          </a:solidFill>
          <a:latin typeface="Arial" charset="0"/>
          <a:ea typeface="ＭＳ Ｐゴシック" pitchFamily="1" charset="-128"/>
        </a:defRPr>
      </a:lvl3pPr>
      <a:lvl4pPr algn="l" rtl="0" eaLnBrk="1" fontAlgn="base" hangingPunct="1">
        <a:lnSpc>
          <a:spcPts val="3700"/>
        </a:lnSpc>
        <a:spcBef>
          <a:spcPct val="0"/>
        </a:spcBef>
        <a:spcAft>
          <a:spcPct val="0"/>
        </a:spcAft>
        <a:defRPr sz="3200">
          <a:solidFill>
            <a:srgbClr val="002147"/>
          </a:solidFill>
          <a:latin typeface="Arial" charset="0"/>
          <a:ea typeface="ＭＳ Ｐゴシック" pitchFamily="1" charset="-128"/>
        </a:defRPr>
      </a:lvl4pPr>
      <a:lvl5pPr algn="l" rtl="0" eaLnBrk="1" fontAlgn="base" hangingPunct="1">
        <a:lnSpc>
          <a:spcPts val="3700"/>
        </a:lnSpc>
        <a:spcBef>
          <a:spcPct val="0"/>
        </a:spcBef>
        <a:spcAft>
          <a:spcPct val="0"/>
        </a:spcAft>
        <a:defRPr sz="3200">
          <a:solidFill>
            <a:srgbClr val="002147"/>
          </a:solidFill>
          <a:latin typeface="Arial" charset="0"/>
          <a:ea typeface="ＭＳ Ｐゴシック" pitchFamily="1" charset="-128"/>
        </a:defRPr>
      </a:lvl5pPr>
      <a:lvl6pPr marL="457200" algn="l" rtl="0" eaLnBrk="1" fontAlgn="base" hangingPunct="1">
        <a:lnSpc>
          <a:spcPts val="3700"/>
        </a:lnSpc>
        <a:spcBef>
          <a:spcPct val="0"/>
        </a:spcBef>
        <a:spcAft>
          <a:spcPct val="0"/>
        </a:spcAft>
        <a:defRPr sz="3200">
          <a:solidFill>
            <a:srgbClr val="002147"/>
          </a:solidFill>
          <a:latin typeface="Arial" charset="0"/>
          <a:ea typeface="ＭＳ Ｐゴシック" pitchFamily="1" charset="-128"/>
        </a:defRPr>
      </a:lvl6pPr>
      <a:lvl7pPr marL="914400" algn="l" rtl="0" eaLnBrk="1" fontAlgn="base" hangingPunct="1">
        <a:lnSpc>
          <a:spcPts val="3700"/>
        </a:lnSpc>
        <a:spcBef>
          <a:spcPct val="0"/>
        </a:spcBef>
        <a:spcAft>
          <a:spcPct val="0"/>
        </a:spcAft>
        <a:defRPr sz="3200">
          <a:solidFill>
            <a:srgbClr val="002147"/>
          </a:solidFill>
          <a:latin typeface="Arial" charset="0"/>
          <a:ea typeface="ＭＳ Ｐゴシック" pitchFamily="1" charset="-128"/>
        </a:defRPr>
      </a:lvl7pPr>
      <a:lvl8pPr marL="1371600" algn="l" rtl="0" eaLnBrk="1" fontAlgn="base" hangingPunct="1">
        <a:lnSpc>
          <a:spcPts val="3700"/>
        </a:lnSpc>
        <a:spcBef>
          <a:spcPct val="0"/>
        </a:spcBef>
        <a:spcAft>
          <a:spcPct val="0"/>
        </a:spcAft>
        <a:defRPr sz="3200">
          <a:solidFill>
            <a:srgbClr val="002147"/>
          </a:solidFill>
          <a:latin typeface="Arial" charset="0"/>
          <a:ea typeface="ＭＳ Ｐゴシック" pitchFamily="1" charset="-128"/>
        </a:defRPr>
      </a:lvl8pPr>
      <a:lvl9pPr marL="1828800" algn="l" rtl="0" eaLnBrk="1" fontAlgn="base" hangingPunct="1">
        <a:lnSpc>
          <a:spcPts val="3700"/>
        </a:lnSpc>
        <a:spcBef>
          <a:spcPct val="0"/>
        </a:spcBef>
        <a:spcAft>
          <a:spcPct val="0"/>
        </a:spcAft>
        <a:defRPr sz="3200">
          <a:solidFill>
            <a:srgbClr val="002147"/>
          </a:solidFill>
          <a:latin typeface="Arial" charset="0"/>
          <a:ea typeface="ＭＳ Ｐゴシック" pitchFamily="1" charset="-128"/>
        </a:defRPr>
      </a:lvl9pPr>
    </p:titleStyle>
    <p:bodyStyle>
      <a:lvl1pPr marL="282575" indent="-282575" algn="l" rtl="0" eaLnBrk="1" fontAlgn="base" hangingPunct="1">
        <a:lnSpc>
          <a:spcPct val="100000"/>
        </a:lnSpc>
        <a:spcBef>
          <a:spcPts val="600"/>
        </a:spcBef>
        <a:spcAft>
          <a:spcPct val="0"/>
        </a:spcAft>
        <a:buClr>
          <a:srgbClr val="002147"/>
        </a:buClr>
        <a:buSzPct val="80000"/>
        <a:buFont typeface="Wingdings" panose="05000000000000000000" pitchFamily="2" charset="2"/>
        <a:buChar char="§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63588" indent="-188913" algn="l" rtl="0" eaLnBrk="1" fontAlgn="base" hangingPunct="1">
        <a:lnSpc>
          <a:spcPct val="100000"/>
        </a:lnSpc>
        <a:spcBef>
          <a:spcPts val="600"/>
        </a:spcBef>
        <a:spcAft>
          <a:spcPct val="0"/>
        </a:spcAft>
        <a:buClr>
          <a:srgbClr val="002147"/>
        </a:buClr>
        <a:buSzPct val="80000"/>
        <a:buFont typeface="Wingdings" panose="05000000000000000000" pitchFamily="2" charset="2"/>
        <a:buChar char="§"/>
        <a:defRPr sz="1600">
          <a:solidFill>
            <a:schemeClr val="tx1"/>
          </a:solidFill>
          <a:latin typeface="+mn-lt"/>
          <a:ea typeface="+mn-ea"/>
        </a:defRPr>
      </a:lvl2pPr>
      <a:lvl3pPr marL="1141413" indent="-187325" algn="l" rtl="0" eaLnBrk="1" fontAlgn="base" hangingPunct="1">
        <a:lnSpc>
          <a:spcPct val="100000"/>
        </a:lnSpc>
        <a:spcBef>
          <a:spcPts val="600"/>
        </a:spcBef>
        <a:spcAft>
          <a:spcPct val="0"/>
        </a:spcAft>
        <a:buClr>
          <a:srgbClr val="002147"/>
        </a:buClr>
        <a:buSzPct val="80000"/>
        <a:buFont typeface="Wingdings" panose="05000000000000000000" pitchFamily="2" charset="2"/>
        <a:buChar char="§"/>
        <a:defRPr sz="1600">
          <a:solidFill>
            <a:schemeClr val="tx1"/>
          </a:solidFill>
          <a:latin typeface="+mn-lt"/>
          <a:ea typeface="+mn-ea"/>
        </a:defRPr>
      </a:lvl3pPr>
      <a:lvl4pPr marL="1519238" indent="-187325" algn="l" rtl="0" eaLnBrk="1" fontAlgn="base" hangingPunct="1">
        <a:lnSpc>
          <a:spcPct val="100000"/>
        </a:lnSpc>
        <a:spcBef>
          <a:spcPts val="600"/>
        </a:spcBef>
        <a:spcAft>
          <a:spcPct val="0"/>
        </a:spcAft>
        <a:buChar char="–"/>
        <a:defRPr sz="1600">
          <a:solidFill>
            <a:schemeClr val="tx1"/>
          </a:solidFill>
          <a:latin typeface="+mn-lt"/>
          <a:ea typeface="+mn-ea"/>
        </a:defRPr>
      </a:lvl4pPr>
      <a:lvl5pPr marL="1898650" indent="-188913" algn="l" rtl="0" eaLnBrk="1" fontAlgn="base" hangingPunct="1">
        <a:lnSpc>
          <a:spcPct val="100000"/>
        </a:lnSpc>
        <a:spcBef>
          <a:spcPts val="6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5pPr>
      <a:lvl6pPr marL="2355850" indent="-188913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+mn-ea"/>
        </a:defRPr>
      </a:lvl6pPr>
      <a:lvl7pPr marL="2813050" indent="-188913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+mn-ea"/>
        </a:defRPr>
      </a:lvl7pPr>
      <a:lvl8pPr marL="3270250" indent="-188913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+mn-ea"/>
        </a:defRPr>
      </a:lvl8pPr>
      <a:lvl9pPr marL="3727450" indent="-188913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D1A4B-E839-4274-B552-E59E208380F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FC1E74E-F497-4F56-B6B1-61D9532F9EB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FCB2D1-6762-40A1-9341-0A0B755A15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8FCC4EC-0209-4371-A261-161AE62C3788}" type="datetime4">
              <a:rPr lang="en-US" smtClean="0"/>
              <a:pPr>
                <a:defRPr/>
              </a:pPr>
              <a:t>October 4, 2022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44851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DCBB96-5B5E-4579-A342-976CF15B79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0DAA94-96CB-4131-8737-D1787CDB175E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B6CE5D2-2F05-4890-A4E3-F72474AE2500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ED0A8D7-868D-4183-B211-28401210C3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Page </a:t>
            </a:r>
            <a:fld id="{244980E4-2919-4AC7-A837-4924E871ADD9}" type="slidenum">
              <a:rPr lang="en-US" altLang="en-US" smtClean="0"/>
              <a:pPr>
                <a:defRPr/>
              </a:pPr>
              <a:t>2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557200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D4249B-9E1A-4375-9656-5AC590E149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Thank you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2F452E5-B9A6-4729-A333-84FC3575DF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Page </a:t>
            </a:r>
            <a:fld id="{16ECFC6E-AE62-487E-99F2-8D7217A55791}" type="slidenum">
              <a:rPr lang="en-US" altLang="en-US" smtClean="0"/>
              <a:pPr>
                <a:defRPr/>
              </a:pPr>
              <a:t>3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38418619"/>
      </p:ext>
    </p:extLst>
  </p:cSld>
  <p:clrMapOvr>
    <a:masterClrMapping/>
  </p:clrMapOvr>
</p:sld>
</file>

<file path=ppt/theme/theme1.xml><?xml version="1.0" encoding="utf-8"?>
<a:theme xmlns:a="http://schemas.openxmlformats.org/drawingml/2006/main" name="Blank Presentation">
  <a:themeElements>
    <a:clrScheme name="Oxford blue">
      <a:dk1>
        <a:srgbClr val="000000"/>
      </a:dk1>
      <a:lt1>
        <a:srgbClr val="FFFFFF"/>
      </a:lt1>
      <a:dk2>
        <a:srgbClr val="002147"/>
      </a:dk2>
      <a:lt2>
        <a:srgbClr val="E0DED9"/>
      </a:lt2>
      <a:accent1>
        <a:srgbClr val="44687D"/>
      </a:accent1>
      <a:accent2>
        <a:srgbClr val="007770"/>
      </a:accent2>
      <a:accent3>
        <a:srgbClr val="69913B"/>
      </a:accent3>
      <a:accent4>
        <a:srgbClr val="F5CF47"/>
      </a:accent4>
      <a:accent5>
        <a:srgbClr val="CF7A30"/>
      </a:accent5>
      <a:accent6>
        <a:srgbClr val="872434"/>
      </a:accent6>
      <a:hlink>
        <a:srgbClr val="4891DC"/>
      </a:hlink>
      <a:folHlink>
        <a:srgbClr val="BE0F34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COI PPT template" id="{2CD48EBD-304F-4887-9A90-68452152B62A}" vid="{FF4FECC5-8F27-4294-9D5F-125A52E0A24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9B90293B72B724193B1EFCA0A771478" ma:contentTypeVersion="12" ma:contentTypeDescription="Create a new document." ma:contentTypeScope="" ma:versionID="a489cbb487e73d63aeb7fcc2c05f3245">
  <xsd:schema xmlns:xsd="http://www.w3.org/2001/XMLSchema" xmlns:xs="http://www.w3.org/2001/XMLSchema" xmlns:p="http://schemas.microsoft.com/office/2006/metadata/properties" xmlns:ns3="bc5e948b-c098-4f15-b59b-25cb9aa281f2" xmlns:ns4="efb3a482-41b1-415d-8cfb-c8bc041d0229" targetNamespace="http://schemas.microsoft.com/office/2006/metadata/properties" ma:root="true" ma:fieldsID="9db942216dc55d8caaa2609976a371a9" ns3:_="" ns4:_="">
    <xsd:import namespace="bc5e948b-c098-4f15-b59b-25cb9aa281f2"/>
    <xsd:import namespace="efb3a482-41b1-415d-8cfb-c8bc041d0229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c5e948b-c098-4f15-b59b-25cb9aa281f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9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fb3a482-41b1-415d-8cfb-c8bc041d0229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4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6848BF0-90CD-46A0-B3EF-F210B031473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3D06C16-917B-4EBA-81AD-39769303E99B}">
  <ds:schemaRefs>
    <ds:schemaRef ds:uri="http://purl.org/dc/dcmitype/"/>
    <ds:schemaRef ds:uri="http://www.w3.org/XML/1998/namespace"/>
    <ds:schemaRef ds:uri="http://purl.org/dc/terms/"/>
    <ds:schemaRef ds:uri="http://purl.org/dc/elements/1.1/"/>
    <ds:schemaRef ds:uri="efb3a482-41b1-415d-8cfb-c8bc041d0229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bc5e948b-c098-4f15-b59b-25cb9aa281f2"/>
  </ds:schemaRefs>
</ds:datastoreItem>
</file>

<file path=customXml/itemProps3.xml><?xml version="1.0" encoding="utf-8"?>
<ds:datastoreItem xmlns:ds="http://schemas.openxmlformats.org/officeDocument/2006/customXml" ds:itemID="{EF3537E3-4982-4A82-A3E9-9DC8ADF54C9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c5e948b-c098-4f15-b59b-25cb9aa281f2"/>
    <ds:schemaRef ds:uri="efb3a482-41b1-415d-8cfb-c8bc041d022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</TotalTime>
  <Words>7</Words>
  <Application>Microsoft Office PowerPoint</Application>
  <PresentationFormat>Widescreen</PresentationFormat>
  <Paragraphs>4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Wingdings</vt:lpstr>
      <vt:lpstr>Blank Presentation</vt:lpstr>
      <vt:lpstr>PowerPoint Presentation</vt:lpstr>
      <vt:lpstr>PowerPoint Presentation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Marin Hirchfield</dc:creator>
  <cp:lastModifiedBy>Marin Hirschfeld</cp:lastModifiedBy>
  <cp:revision>2</cp:revision>
  <dcterms:created xsi:type="dcterms:W3CDTF">2022-09-22T10:35:06Z</dcterms:created>
  <dcterms:modified xsi:type="dcterms:W3CDTF">2022-10-04T14:03:30Z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0x010100D9B90293B72B724193B1EFCA0A771478</vt:lpwstr>
  </property>
</Properties>
</file>