
<file path=[Content_Types].xml><?xml version="1.0" encoding="utf-8"?>
<Types xmlns="http://schemas.openxmlformats.org/package/2006/content-types"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media/image5.jpg" ContentType="image/jpeg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7"/>
  </p:notesMasterIdLst>
  <p:sldIdLst>
    <p:sldId id="256" r:id="rId5"/>
    <p:sldId id="257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39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36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D4D2"/>
    <a:srgbClr val="0021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B571FF-3941-4736-9011-ECA6324FB32F}" v="9" dt="2023-07-04T10:43:45.8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948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996" y="96"/>
      </p:cViewPr>
      <p:guideLst>
        <p:guide orient="horz" pos="1139"/>
        <p:guide pos="3840"/>
        <p:guide orient="horz" pos="236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A8EF2C-F38B-4955-816B-A73D6586B69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C86E21-9429-470D-BC18-1A647D3562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209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ject 2">
            <a:extLst>
              <a:ext uri="{FF2B5EF4-FFF2-40B4-BE49-F238E27FC236}">
                <a16:creationId xmlns:a16="http://schemas.microsoft.com/office/drawing/2014/main" id="{836D9CEB-3676-24AC-694C-A0744925C634}"/>
              </a:ext>
            </a:extLst>
          </p:cNvPr>
          <p:cNvPicPr/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" y="12"/>
            <a:ext cx="12192393" cy="68579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761E9E-ED51-992F-D7E0-B9A9CFC550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4044" y="2320033"/>
            <a:ext cx="7705725" cy="1786731"/>
          </a:xfrm>
        </p:spPr>
        <p:txBody>
          <a:bodyPr anchor="b"/>
          <a:lstStyle>
            <a:lvl1pPr algn="l">
              <a:lnSpc>
                <a:spcPts val="6250"/>
              </a:lnSpc>
              <a:defRPr sz="49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B4C36A-DF60-9B29-34E4-41C2FAC12B8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94044" y="4490242"/>
            <a:ext cx="7705725" cy="47228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058EC2E-4C9F-5404-3640-0C65E4031B5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94044" y="5344417"/>
            <a:ext cx="7705725" cy="370584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GB" dirty="0"/>
              <a:t>Presenter and/or date</a:t>
            </a:r>
            <a:endParaRPr lang="en-US" dirty="0"/>
          </a:p>
        </p:txBody>
      </p:sp>
      <p:pic>
        <p:nvPicPr>
          <p:cNvPr id="7" name="Picture 6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B0BD20C-12BE-40AE-BC25-EB9A678221B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1323" y="613446"/>
            <a:ext cx="2047980" cy="9747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150DD97-207A-42BE-8B09-773D4F8967F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7720" y="615876"/>
            <a:ext cx="972344" cy="972344"/>
          </a:xfrm>
          <a:prstGeom prst="rect">
            <a:avLst/>
          </a:prstGeom>
        </p:spPr>
      </p:pic>
      <p:pic>
        <p:nvPicPr>
          <p:cNvPr id="6" name="Picture 5" descr="A black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023E2AED-EBDA-D110-54A5-4709DBC103D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44" y="612620"/>
            <a:ext cx="3208487" cy="97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94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g object 16">
            <a:extLst>
              <a:ext uri="{FF2B5EF4-FFF2-40B4-BE49-F238E27FC236}">
                <a16:creationId xmlns:a16="http://schemas.microsoft.com/office/drawing/2014/main" id="{2133F4BD-3A05-6BF0-9599-0623746B96D1}"/>
              </a:ext>
            </a:extLst>
          </p:cNvPr>
          <p:cNvSpPr/>
          <p:nvPr userDrawn="1"/>
        </p:nvSpPr>
        <p:spPr>
          <a:xfrm>
            <a:off x="0" y="68"/>
            <a:ext cx="12193270" cy="6858000"/>
          </a:xfrm>
          <a:custGeom>
            <a:avLst/>
            <a:gdLst/>
            <a:ahLst/>
            <a:cxnLst/>
            <a:rect l="l" t="t" r="r" b="b"/>
            <a:pathLst>
              <a:path w="12193270" h="6858000">
                <a:moveTo>
                  <a:pt x="12193206" y="0"/>
                </a:moveTo>
                <a:lnTo>
                  <a:pt x="0" y="0"/>
                </a:lnTo>
                <a:lnTo>
                  <a:pt x="0" y="258064"/>
                </a:lnTo>
                <a:lnTo>
                  <a:pt x="7924190" y="6857936"/>
                </a:lnTo>
                <a:lnTo>
                  <a:pt x="12193206" y="6857936"/>
                </a:lnTo>
                <a:lnTo>
                  <a:pt x="12193206" y="0"/>
                </a:lnTo>
                <a:close/>
              </a:path>
            </a:pathLst>
          </a:custGeom>
          <a:solidFill>
            <a:srgbClr val="09214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761E9E-ED51-992F-D7E0-B9A9CFC550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4045" y="4313933"/>
            <a:ext cx="3854155" cy="1786731"/>
          </a:xfrm>
        </p:spPr>
        <p:txBody>
          <a:bodyPr anchor="t" anchorCtr="0"/>
          <a:lstStyle>
            <a:lvl1pPr algn="l">
              <a:lnSpc>
                <a:spcPts val="4700"/>
              </a:lnSpc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102309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g object 16">
            <a:extLst>
              <a:ext uri="{FF2B5EF4-FFF2-40B4-BE49-F238E27FC236}">
                <a16:creationId xmlns:a16="http://schemas.microsoft.com/office/drawing/2014/main" id="{2133F4BD-3A05-6BF0-9599-0623746B96D1}"/>
              </a:ext>
            </a:extLst>
          </p:cNvPr>
          <p:cNvSpPr/>
          <p:nvPr userDrawn="1"/>
        </p:nvSpPr>
        <p:spPr>
          <a:xfrm flipH="1">
            <a:off x="0" y="68"/>
            <a:ext cx="12193270" cy="6858000"/>
          </a:xfrm>
          <a:custGeom>
            <a:avLst/>
            <a:gdLst/>
            <a:ahLst/>
            <a:cxnLst/>
            <a:rect l="l" t="t" r="r" b="b"/>
            <a:pathLst>
              <a:path w="12193270" h="6858000">
                <a:moveTo>
                  <a:pt x="12193206" y="0"/>
                </a:moveTo>
                <a:lnTo>
                  <a:pt x="0" y="0"/>
                </a:lnTo>
                <a:lnTo>
                  <a:pt x="0" y="258064"/>
                </a:lnTo>
                <a:lnTo>
                  <a:pt x="7924190" y="6857936"/>
                </a:lnTo>
                <a:lnTo>
                  <a:pt x="12193206" y="6857936"/>
                </a:lnTo>
                <a:lnTo>
                  <a:pt x="12193206" y="0"/>
                </a:lnTo>
                <a:close/>
              </a:path>
            </a:pathLst>
          </a:custGeom>
          <a:solidFill>
            <a:srgbClr val="09214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761E9E-ED51-992F-D7E0-B9A9CFC550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4045" y="4313933"/>
            <a:ext cx="3854155" cy="1786731"/>
          </a:xfrm>
        </p:spPr>
        <p:txBody>
          <a:bodyPr anchor="t" anchorCtr="0"/>
          <a:lstStyle>
            <a:lvl1pPr algn="l">
              <a:lnSpc>
                <a:spcPts val="47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Section title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33F56EB-3E8E-3A6B-FF7F-5BC6CD9B42B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44197" y="250167"/>
            <a:ext cx="7947803" cy="6607833"/>
          </a:xfrm>
          <a:custGeom>
            <a:avLst/>
            <a:gdLst>
              <a:gd name="connsiteX0" fmla="*/ 0 w 7947804"/>
              <a:gd name="connsiteY0" fmla="*/ 6780294 h 6780294"/>
              <a:gd name="connsiteX1" fmla="*/ 0 w 7947804"/>
              <a:gd name="connsiteY1" fmla="*/ 0 h 6780294"/>
              <a:gd name="connsiteX2" fmla="*/ 7947804 w 7947804"/>
              <a:gd name="connsiteY2" fmla="*/ 6780294 h 6780294"/>
              <a:gd name="connsiteX3" fmla="*/ 0 w 7947804"/>
              <a:gd name="connsiteY3" fmla="*/ 6780294 h 6780294"/>
              <a:gd name="connsiteX0" fmla="*/ 0 w 7947804"/>
              <a:gd name="connsiteY0" fmla="*/ 6607765 h 6607765"/>
              <a:gd name="connsiteX1" fmla="*/ 7944929 w 7947804"/>
              <a:gd name="connsiteY1" fmla="*/ 0 h 6607765"/>
              <a:gd name="connsiteX2" fmla="*/ 7947804 w 7947804"/>
              <a:gd name="connsiteY2" fmla="*/ 6607765 h 6607765"/>
              <a:gd name="connsiteX3" fmla="*/ 0 w 7947804"/>
              <a:gd name="connsiteY3" fmla="*/ 6607765 h 6607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47804" h="6607765">
                <a:moveTo>
                  <a:pt x="0" y="6607765"/>
                </a:moveTo>
                <a:lnTo>
                  <a:pt x="7944929" y="0"/>
                </a:lnTo>
                <a:cubicBezTo>
                  <a:pt x="7945887" y="2202588"/>
                  <a:pt x="7946846" y="4405177"/>
                  <a:pt x="7947804" y="6607765"/>
                </a:cubicBezTo>
                <a:lnTo>
                  <a:pt x="0" y="6607765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50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ingl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5">
            <a:extLst>
              <a:ext uri="{FF2B5EF4-FFF2-40B4-BE49-F238E27FC236}">
                <a16:creationId xmlns:a16="http://schemas.microsoft.com/office/drawing/2014/main" id="{3260914D-2179-F5E7-6AEF-1B3FCD15B664}"/>
              </a:ext>
            </a:extLst>
          </p:cNvPr>
          <p:cNvSpPr/>
          <p:nvPr/>
        </p:nvSpPr>
        <p:spPr>
          <a:xfrm>
            <a:off x="0" y="6320155"/>
            <a:ext cx="12193270" cy="537845"/>
          </a:xfrm>
          <a:custGeom>
            <a:avLst/>
            <a:gdLst/>
            <a:ahLst/>
            <a:cxnLst/>
            <a:rect l="l" t="t" r="r" b="b"/>
            <a:pathLst>
              <a:path w="12193270" h="537845">
                <a:moveTo>
                  <a:pt x="12193206" y="0"/>
                </a:moveTo>
                <a:lnTo>
                  <a:pt x="0" y="0"/>
                </a:lnTo>
                <a:lnTo>
                  <a:pt x="0" y="537654"/>
                </a:lnTo>
                <a:lnTo>
                  <a:pt x="12193206" y="537654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CD3216-EE4B-142A-37B2-8F088BC53FF9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993640-ACD6-D0FB-E6D2-1A10789FAB47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790574" y="1759636"/>
            <a:ext cx="10596563" cy="377688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F628B-3C3B-56B9-B7C1-39C05962BD71}"/>
              </a:ext>
            </a:extLst>
          </p:cNvPr>
          <p:cNvSpPr>
            <a:spLocks noGrp="1"/>
          </p:cNvSpPr>
          <p:nvPr userDrawn="1">
            <p:ph type="sldNum" sz="quarter" idx="10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743AC56-464B-3AD0-070C-0A9F73745955}"/>
              </a:ext>
            </a:extLst>
          </p:cNvPr>
          <p:cNvGrpSpPr/>
          <p:nvPr userDrawn="1"/>
        </p:nvGrpSpPr>
        <p:grpSpPr>
          <a:xfrm>
            <a:off x="314591" y="6438899"/>
            <a:ext cx="2252028" cy="297180"/>
            <a:chOff x="314591" y="6438899"/>
            <a:chExt cx="2252028" cy="29718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F9CC4D3-0533-4C2A-82C3-0F1D89DA95C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88" r="23695"/>
            <a:stretch/>
          </p:blipFill>
          <p:spPr bwMode="auto">
            <a:xfrm>
              <a:off x="660984" y="6438899"/>
              <a:ext cx="1905635" cy="29718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4" name="object 6">
              <a:extLst>
                <a:ext uri="{FF2B5EF4-FFF2-40B4-BE49-F238E27FC236}">
                  <a16:creationId xmlns:a16="http://schemas.microsoft.com/office/drawing/2014/main" id="{D69E3C81-30C6-D760-7B6B-28FEEC796193}"/>
                </a:ext>
              </a:extLst>
            </p:cNvPr>
            <p:cNvSpPr/>
            <p:nvPr userDrawn="1"/>
          </p:nvSpPr>
          <p:spPr>
            <a:xfrm>
              <a:off x="314591" y="6455663"/>
              <a:ext cx="254000" cy="254000"/>
            </a:xfrm>
            <a:custGeom>
              <a:avLst/>
              <a:gdLst/>
              <a:ahLst/>
              <a:cxnLst/>
              <a:rect l="l" t="t" r="r" b="b"/>
              <a:pathLst>
                <a:path w="254634" h="254634">
                  <a:moveTo>
                    <a:pt x="254419" y="0"/>
                  </a:moveTo>
                  <a:lnTo>
                    <a:pt x="126784" y="105625"/>
                  </a:lnTo>
                  <a:lnTo>
                    <a:pt x="0" y="25"/>
                  </a:lnTo>
                  <a:lnTo>
                    <a:pt x="0" y="254419"/>
                  </a:lnTo>
                  <a:lnTo>
                    <a:pt x="254419" y="254419"/>
                  </a:lnTo>
                  <a:lnTo>
                    <a:pt x="254419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3956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5">
            <a:extLst>
              <a:ext uri="{FF2B5EF4-FFF2-40B4-BE49-F238E27FC236}">
                <a16:creationId xmlns:a16="http://schemas.microsoft.com/office/drawing/2014/main" id="{3260914D-2179-F5E7-6AEF-1B3FCD15B664}"/>
              </a:ext>
            </a:extLst>
          </p:cNvPr>
          <p:cNvSpPr/>
          <p:nvPr/>
        </p:nvSpPr>
        <p:spPr>
          <a:xfrm>
            <a:off x="0" y="6320345"/>
            <a:ext cx="12193270" cy="537845"/>
          </a:xfrm>
          <a:custGeom>
            <a:avLst/>
            <a:gdLst/>
            <a:ahLst/>
            <a:cxnLst/>
            <a:rect l="l" t="t" r="r" b="b"/>
            <a:pathLst>
              <a:path w="12193270" h="537845">
                <a:moveTo>
                  <a:pt x="12193206" y="0"/>
                </a:moveTo>
                <a:lnTo>
                  <a:pt x="0" y="0"/>
                </a:lnTo>
                <a:lnTo>
                  <a:pt x="0" y="537654"/>
                </a:lnTo>
                <a:lnTo>
                  <a:pt x="12193206" y="537654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CD3216-EE4B-142A-37B2-8F088BC53FF9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993640-ACD6-D0FB-E6D2-1A10789FAB47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790574" y="1759636"/>
            <a:ext cx="5059643" cy="377688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F628B-3C3B-56B9-B7C1-39C05962BD71}"/>
              </a:ext>
            </a:extLst>
          </p:cNvPr>
          <p:cNvSpPr>
            <a:spLocks noGrp="1"/>
          </p:cNvSpPr>
          <p:nvPr userDrawn="1">
            <p:ph type="sldNum" sz="quarter" idx="10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6039FF1-6A15-29CE-1C78-37FA0E0DC74D}"/>
              </a:ext>
            </a:extLst>
          </p:cNvPr>
          <p:cNvSpPr>
            <a:spLocks noGrp="1"/>
          </p:cNvSpPr>
          <p:nvPr userDrawn="1">
            <p:ph idx="11"/>
          </p:nvPr>
        </p:nvSpPr>
        <p:spPr>
          <a:xfrm>
            <a:off x="6341781" y="1759636"/>
            <a:ext cx="5059643" cy="377688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7982675-CF63-5034-2523-2011A16CF985}"/>
              </a:ext>
            </a:extLst>
          </p:cNvPr>
          <p:cNvGrpSpPr/>
          <p:nvPr userDrawn="1"/>
        </p:nvGrpSpPr>
        <p:grpSpPr>
          <a:xfrm>
            <a:off x="314591" y="6438899"/>
            <a:ext cx="2252028" cy="297180"/>
            <a:chOff x="314591" y="6438899"/>
            <a:chExt cx="2252028" cy="29718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82AE67-9DAE-F78C-C897-66E1882A8FF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88" r="23695"/>
            <a:stretch/>
          </p:blipFill>
          <p:spPr bwMode="auto">
            <a:xfrm>
              <a:off x="660984" y="6438899"/>
              <a:ext cx="1905635" cy="29718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8" name="object 6">
              <a:extLst>
                <a:ext uri="{FF2B5EF4-FFF2-40B4-BE49-F238E27FC236}">
                  <a16:creationId xmlns:a16="http://schemas.microsoft.com/office/drawing/2014/main" id="{F6BD8F77-5AF4-6CC6-1199-66809BE36BFC}"/>
                </a:ext>
              </a:extLst>
            </p:cNvPr>
            <p:cNvSpPr/>
            <p:nvPr userDrawn="1"/>
          </p:nvSpPr>
          <p:spPr>
            <a:xfrm>
              <a:off x="314591" y="6455663"/>
              <a:ext cx="254000" cy="254000"/>
            </a:xfrm>
            <a:custGeom>
              <a:avLst/>
              <a:gdLst/>
              <a:ahLst/>
              <a:cxnLst/>
              <a:rect l="l" t="t" r="r" b="b"/>
              <a:pathLst>
                <a:path w="254634" h="254634">
                  <a:moveTo>
                    <a:pt x="254419" y="0"/>
                  </a:moveTo>
                  <a:lnTo>
                    <a:pt x="126784" y="105625"/>
                  </a:lnTo>
                  <a:lnTo>
                    <a:pt x="0" y="25"/>
                  </a:lnTo>
                  <a:lnTo>
                    <a:pt x="0" y="254419"/>
                  </a:lnTo>
                  <a:lnTo>
                    <a:pt x="254419" y="254419"/>
                  </a:lnTo>
                  <a:lnTo>
                    <a:pt x="254419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99637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78AB8AC-51C0-A282-3E41-4FF8078F8B6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341780" y="0"/>
            <a:ext cx="5850219" cy="6320155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anchor="ctr" anchorCtr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CD3216-EE4B-142A-37B2-8F088BC53F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4" y="805180"/>
            <a:ext cx="5046943" cy="1094014"/>
          </a:xfrm>
        </p:spPr>
        <p:txBody>
          <a:bodyPr/>
          <a:lstStyle>
            <a:lvl1pPr>
              <a:lnSpc>
                <a:spcPts val="4000"/>
              </a:lnSpc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D4EDD70-4D9F-74D7-CC79-3FFEE13768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3274" y="2142653"/>
            <a:ext cx="5046943" cy="339387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7" name="object 6">
            <a:extLst>
              <a:ext uri="{FF2B5EF4-FFF2-40B4-BE49-F238E27FC236}">
                <a16:creationId xmlns:a16="http://schemas.microsoft.com/office/drawing/2014/main" id="{DE730B1B-F47E-F663-D5A7-1F15CBC7E9A7}"/>
              </a:ext>
            </a:extLst>
          </p:cNvPr>
          <p:cNvSpPr/>
          <p:nvPr/>
        </p:nvSpPr>
        <p:spPr>
          <a:xfrm>
            <a:off x="0" y="6320155"/>
            <a:ext cx="12193270" cy="537845"/>
          </a:xfrm>
          <a:custGeom>
            <a:avLst/>
            <a:gdLst/>
            <a:ahLst/>
            <a:cxnLst/>
            <a:rect l="l" t="t" r="r" b="b"/>
            <a:pathLst>
              <a:path w="12193270" h="537845">
                <a:moveTo>
                  <a:pt x="12193206" y="0"/>
                </a:moveTo>
                <a:lnTo>
                  <a:pt x="0" y="0"/>
                </a:lnTo>
                <a:lnTo>
                  <a:pt x="0" y="537654"/>
                </a:lnTo>
                <a:lnTo>
                  <a:pt x="12193206" y="537654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F628B-3C3B-56B9-B7C1-39C05962BD7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B0C7D9-44F6-5F1B-9CF2-1E7F375DAA06}"/>
              </a:ext>
            </a:extLst>
          </p:cNvPr>
          <p:cNvGrpSpPr/>
          <p:nvPr userDrawn="1"/>
        </p:nvGrpSpPr>
        <p:grpSpPr>
          <a:xfrm>
            <a:off x="314591" y="6438899"/>
            <a:ext cx="2252028" cy="297180"/>
            <a:chOff x="314591" y="6438899"/>
            <a:chExt cx="2252028" cy="29718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E027DA6-187B-CAE8-A690-37A0CD9C071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88" r="23695"/>
            <a:stretch/>
          </p:blipFill>
          <p:spPr bwMode="auto">
            <a:xfrm>
              <a:off x="660984" y="6438899"/>
              <a:ext cx="1905635" cy="29718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5" name="object 6">
              <a:extLst>
                <a:ext uri="{FF2B5EF4-FFF2-40B4-BE49-F238E27FC236}">
                  <a16:creationId xmlns:a16="http://schemas.microsoft.com/office/drawing/2014/main" id="{5AB7C08A-86DD-253A-BFE2-6D43FD6A0A0D}"/>
                </a:ext>
              </a:extLst>
            </p:cNvPr>
            <p:cNvSpPr/>
            <p:nvPr userDrawn="1"/>
          </p:nvSpPr>
          <p:spPr>
            <a:xfrm>
              <a:off x="314591" y="6455663"/>
              <a:ext cx="254000" cy="254000"/>
            </a:xfrm>
            <a:custGeom>
              <a:avLst/>
              <a:gdLst/>
              <a:ahLst/>
              <a:cxnLst/>
              <a:rect l="l" t="t" r="r" b="b"/>
              <a:pathLst>
                <a:path w="254634" h="254634">
                  <a:moveTo>
                    <a:pt x="254419" y="0"/>
                  </a:moveTo>
                  <a:lnTo>
                    <a:pt x="126784" y="105625"/>
                  </a:lnTo>
                  <a:lnTo>
                    <a:pt x="0" y="25"/>
                  </a:lnTo>
                  <a:lnTo>
                    <a:pt x="0" y="254419"/>
                  </a:lnTo>
                  <a:lnTo>
                    <a:pt x="254419" y="254419"/>
                  </a:lnTo>
                  <a:lnTo>
                    <a:pt x="254419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62465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4D3C0B78-D624-3C20-A0D8-A752505C93D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5850219" cy="6320155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anchor="ctr" anchorCtr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add picture</a:t>
            </a:r>
          </a:p>
        </p:txBody>
      </p:sp>
      <p:sp>
        <p:nvSpPr>
          <p:cNvPr id="17" name="object 6">
            <a:extLst>
              <a:ext uri="{FF2B5EF4-FFF2-40B4-BE49-F238E27FC236}">
                <a16:creationId xmlns:a16="http://schemas.microsoft.com/office/drawing/2014/main" id="{DE730B1B-F47E-F663-D5A7-1F15CBC7E9A7}"/>
              </a:ext>
            </a:extLst>
          </p:cNvPr>
          <p:cNvSpPr/>
          <p:nvPr/>
        </p:nvSpPr>
        <p:spPr>
          <a:xfrm>
            <a:off x="0" y="6320155"/>
            <a:ext cx="12193270" cy="537845"/>
          </a:xfrm>
          <a:custGeom>
            <a:avLst/>
            <a:gdLst/>
            <a:ahLst/>
            <a:cxnLst/>
            <a:rect l="l" t="t" r="r" b="b"/>
            <a:pathLst>
              <a:path w="12193270" h="537845">
                <a:moveTo>
                  <a:pt x="12193206" y="0"/>
                </a:moveTo>
                <a:lnTo>
                  <a:pt x="0" y="0"/>
                </a:lnTo>
                <a:lnTo>
                  <a:pt x="0" y="537654"/>
                </a:lnTo>
                <a:lnTo>
                  <a:pt x="12193206" y="537654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F628B-3C3B-56B9-B7C1-39C05962BD7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CD3216-EE4B-142A-37B2-8F088BC53F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40197" y="806400"/>
            <a:ext cx="5059642" cy="1094014"/>
          </a:xfrm>
        </p:spPr>
        <p:txBody>
          <a:bodyPr/>
          <a:lstStyle>
            <a:lvl1pPr>
              <a:lnSpc>
                <a:spcPts val="4000"/>
              </a:lnSpc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D4EDD70-4D9F-74D7-CC79-3FFEE13768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38612" y="2142653"/>
            <a:ext cx="5059643" cy="339387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DB467E4-9FB7-4015-D990-F76E7555B1A6}"/>
              </a:ext>
            </a:extLst>
          </p:cNvPr>
          <p:cNvGrpSpPr/>
          <p:nvPr userDrawn="1"/>
        </p:nvGrpSpPr>
        <p:grpSpPr>
          <a:xfrm>
            <a:off x="314591" y="6438899"/>
            <a:ext cx="2252028" cy="297180"/>
            <a:chOff x="314591" y="6438899"/>
            <a:chExt cx="2252028" cy="29718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96F31AC-0068-42B4-4E37-13D56B103C9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88" r="23695"/>
            <a:stretch/>
          </p:blipFill>
          <p:spPr bwMode="auto">
            <a:xfrm>
              <a:off x="660984" y="6438899"/>
              <a:ext cx="1905635" cy="29718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5" name="object 6">
              <a:extLst>
                <a:ext uri="{FF2B5EF4-FFF2-40B4-BE49-F238E27FC236}">
                  <a16:creationId xmlns:a16="http://schemas.microsoft.com/office/drawing/2014/main" id="{E4C9B2FC-F9DC-5F24-0773-5BABF08E2846}"/>
                </a:ext>
              </a:extLst>
            </p:cNvPr>
            <p:cNvSpPr/>
            <p:nvPr userDrawn="1"/>
          </p:nvSpPr>
          <p:spPr>
            <a:xfrm>
              <a:off x="314591" y="6455663"/>
              <a:ext cx="254000" cy="254000"/>
            </a:xfrm>
            <a:custGeom>
              <a:avLst/>
              <a:gdLst/>
              <a:ahLst/>
              <a:cxnLst/>
              <a:rect l="l" t="t" r="r" b="b"/>
              <a:pathLst>
                <a:path w="254634" h="254634">
                  <a:moveTo>
                    <a:pt x="254419" y="0"/>
                  </a:moveTo>
                  <a:lnTo>
                    <a:pt x="126784" y="105625"/>
                  </a:lnTo>
                  <a:lnTo>
                    <a:pt x="0" y="25"/>
                  </a:lnTo>
                  <a:lnTo>
                    <a:pt x="0" y="254419"/>
                  </a:lnTo>
                  <a:lnTo>
                    <a:pt x="254419" y="254419"/>
                  </a:lnTo>
                  <a:lnTo>
                    <a:pt x="254419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52065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5">
            <a:extLst>
              <a:ext uri="{FF2B5EF4-FFF2-40B4-BE49-F238E27FC236}">
                <a16:creationId xmlns:a16="http://schemas.microsoft.com/office/drawing/2014/main" id="{3260914D-2179-F5E7-6AEF-1B3FCD15B664}"/>
              </a:ext>
            </a:extLst>
          </p:cNvPr>
          <p:cNvSpPr/>
          <p:nvPr/>
        </p:nvSpPr>
        <p:spPr>
          <a:xfrm>
            <a:off x="0" y="6320345"/>
            <a:ext cx="12193270" cy="537845"/>
          </a:xfrm>
          <a:custGeom>
            <a:avLst/>
            <a:gdLst/>
            <a:ahLst/>
            <a:cxnLst/>
            <a:rect l="l" t="t" r="r" b="b"/>
            <a:pathLst>
              <a:path w="12193270" h="537845">
                <a:moveTo>
                  <a:pt x="12193206" y="0"/>
                </a:moveTo>
                <a:lnTo>
                  <a:pt x="0" y="0"/>
                </a:lnTo>
                <a:lnTo>
                  <a:pt x="0" y="537654"/>
                </a:lnTo>
                <a:lnTo>
                  <a:pt x="12193206" y="537654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CD3216-EE4B-142A-37B2-8F088BC53FF9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790574" y="736600"/>
            <a:ext cx="10596563" cy="70167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Heading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F628B-3C3B-56B9-B7C1-39C05962BD71}"/>
              </a:ext>
            </a:extLst>
          </p:cNvPr>
          <p:cNvSpPr>
            <a:spLocks noGrp="1"/>
          </p:cNvSpPr>
          <p:nvPr userDrawn="1">
            <p:ph type="sldNum" sz="quarter" idx="10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1832D16-F4A5-45A5-3C30-7C9CFEAC6537}"/>
              </a:ext>
            </a:extLst>
          </p:cNvPr>
          <p:cNvGrpSpPr/>
          <p:nvPr userDrawn="1"/>
        </p:nvGrpSpPr>
        <p:grpSpPr>
          <a:xfrm>
            <a:off x="314591" y="6438899"/>
            <a:ext cx="2252028" cy="297180"/>
            <a:chOff x="314591" y="6438899"/>
            <a:chExt cx="2252028" cy="29718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3065245B-F1C1-C83B-A446-03B1AAC0048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88" r="23695"/>
            <a:stretch/>
          </p:blipFill>
          <p:spPr bwMode="auto">
            <a:xfrm>
              <a:off x="660984" y="6438899"/>
              <a:ext cx="1905635" cy="29718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5" name="object 6">
              <a:extLst>
                <a:ext uri="{FF2B5EF4-FFF2-40B4-BE49-F238E27FC236}">
                  <a16:creationId xmlns:a16="http://schemas.microsoft.com/office/drawing/2014/main" id="{A1C3327C-C0A0-706B-6274-9A6C8D9AFC9B}"/>
                </a:ext>
              </a:extLst>
            </p:cNvPr>
            <p:cNvSpPr/>
            <p:nvPr userDrawn="1"/>
          </p:nvSpPr>
          <p:spPr>
            <a:xfrm>
              <a:off x="314591" y="6455663"/>
              <a:ext cx="254000" cy="254000"/>
            </a:xfrm>
            <a:custGeom>
              <a:avLst/>
              <a:gdLst/>
              <a:ahLst/>
              <a:cxnLst/>
              <a:rect l="l" t="t" r="r" b="b"/>
              <a:pathLst>
                <a:path w="254634" h="254634">
                  <a:moveTo>
                    <a:pt x="254419" y="0"/>
                  </a:moveTo>
                  <a:lnTo>
                    <a:pt x="126784" y="105625"/>
                  </a:lnTo>
                  <a:lnTo>
                    <a:pt x="0" y="25"/>
                  </a:lnTo>
                  <a:lnTo>
                    <a:pt x="0" y="254419"/>
                  </a:lnTo>
                  <a:lnTo>
                    <a:pt x="254419" y="254419"/>
                  </a:lnTo>
                  <a:lnTo>
                    <a:pt x="254419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623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5">
            <a:extLst>
              <a:ext uri="{FF2B5EF4-FFF2-40B4-BE49-F238E27FC236}">
                <a16:creationId xmlns:a16="http://schemas.microsoft.com/office/drawing/2014/main" id="{B187C576-EF9A-D690-8A5C-00ACB0CA8005}"/>
              </a:ext>
            </a:extLst>
          </p:cNvPr>
          <p:cNvSpPr/>
          <p:nvPr/>
        </p:nvSpPr>
        <p:spPr>
          <a:xfrm>
            <a:off x="0" y="6320345"/>
            <a:ext cx="12193270" cy="537845"/>
          </a:xfrm>
          <a:custGeom>
            <a:avLst/>
            <a:gdLst/>
            <a:ahLst/>
            <a:cxnLst/>
            <a:rect l="l" t="t" r="r" b="b"/>
            <a:pathLst>
              <a:path w="12193270" h="537845">
                <a:moveTo>
                  <a:pt x="12193206" y="0"/>
                </a:moveTo>
                <a:lnTo>
                  <a:pt x="0" y="0"/>
                </a:lnTo>
                <a:lnTo>
                  <a:pt x="0" y="537654"/>
                </a:lnTo>
                <a:lnTo>
                  <a:pt x="12193206" y="537654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080629-0743-4B8D-004F-B54A043A3E3D}"/>
              </a:ext>
            </a:extLst>
          </p:cNvPr>
          <p:cNvSpPr>
            <a:spLocks noGrp="1"/>
          </p:cNvSpPr>
          <p:nvPr userDrawn="1">
            <p:ph type="sldNum" sz="quarter" idx="10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48EC297-347D-B0EA-2636-3243653747E0}"/>
              </a:ext>
            </a:extLst>
          </p:cNvPr>
          <p:cNvGrpSpPr/>
          <p:nvPr userDrawn="1"/>
        </p:nvGrpSpPr>
        <p:grpSpPr>
          <a:xfrm>
            <a:off x="314591" y="6438899"/>
            <a:ext cx="2252028" cy="297180"/>
            <a:chOff x="314591" y="6438899"/>
            <a:chExt cx="2252028" cy="29718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559B763-405A-5223-F038-EC24676CFCC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88" r="23695"/>
            <a:stretch/>
          </p:blipFill>
          <p:spPr bwMode="auto">
            <a:xfrm>
              <a:off x="660984" y="6438899"/>
              <a:ext cx="1905635" cy="29718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4" name="object 6">
              <a:extLst>
                <a:ext uri="{FF2B5EF4-FFF2-40B4-BE49-F238E27FC236}">
                  <a16:creationId xmlns:a16="http://schemas.microsoft.com/office/drawing/2014/main" id="{96263939-3FC9-D6BD-36F2-5B7DE341A0B7}"/>
                </a:ext>
              </a:extLst>
            </p:cNvPr>
            <p:cNvSpPr/>
            <p:nvPr userDrawn="1"/>
          </p:nvSpPr>
          <p:spPr>
            <a:xfrm>
              <a:off x="314591" y="6455663"/>
              <a:ext cx="254000" cy="254000"/>
            </a:xfrm>
            <a:custGeom>
              <a:avLst/>
              <a:gdLst/>
              <a:ahLst/>
              <a:cxnLst/>
              <a:rect l="l" t="t" r="r" b="b"/>
              <a:pathLst>
                <a:path w="254634" h="254634">
                  <a:moveTo>
                    <a:pt x="254419" y="0"/>
                  </a:moveTo>
                  <a:lnTo>
                    <a:pt x="126784" y="105625"/>
                  </a:lnTo>
                  <a:lnTo>
                    <a:pt x="0" y="25"/>
                  </a:lnTo>
                  <a:lnTo>
                    <a:pt x="0" y="254419"/>
                  </a:lnTo>
                  <a:lnTo>
                    <a:pt x="254419" y="254419"/>
                  </a:lnTo>
                  <a:lnTo>
                    <a:pt x="254419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9791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g object 16">
            <a:extLst>
              <a:ext uri="{FF2B5EF4-FFF2-40B4-BE49-F238E27FC236}">
                <a16:creationId xmlns:a16="http://schemas.microsoft.com/office/drawing/2014/main" id="{2133F4BD-3A05-6BF0-9599-0623746B96D1}"/>
              </a:ext>
            </a:extLst>
          </p:cNvPr>
          <p:cNvSpPr/>
          <p:nvPr userDrawn="1"/>
        </p:nvSpPr>
        <p:spPr>
          <a:xfrm>
            <a:off x="0" y="68"/>
            <a:ext cx="12193270" cy="6858000"/>
          </a:xfrm>
          <a:custGeom>
            <a:avLst/>
            <a:gdLst/>
            <a:ahLst/>
            <a:cxnLst/>
            <a:rect l="l" t="t" r="r" b="b"/>
            <a:pathLst>
              <a:path w="12193270" h="6858000">
                <a:moveTo>
                  <a:pt x="12193206" y="0"/>
                </a:moveTo>
                <a:lnTo>
                  <a:pt x="0" y="0"/>
                </a:lnTo>
                <a:lnTo>
                  <a:pt x="0" y="258064"/>
                </a:lnTo>
                <a:lnTo>
                  <a:pt x="7924190" y="6857936"/>
                </a:lnTo>
                <a:lnTo>
                  <a:pt x="12193206" y="6857936"/>
                </a:lnTo>
                <a:lnTo>
                  <a:pt x="12193206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Picture 2" descr="A black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8F1F2436-7CD9-B31B-496D-FFC2035E13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4541" y="504799"/>
            <a:ext cx="3208487" cy="9756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761E9E-ED51-992F-D7E0-B9A9CFC550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4045" y="4241800"/>
            <a:ext cx="3396956" cy="1425250"/>
          </a:xfrm>
        </p:spPr>
        <p:txBody>
          <a:bodyPr anchor="b" anchorCtr="0"/>
          <a:lstStyle>
            <a:lvl1pPr algn="l">
              <a:lnSpc>
                <a:spcPts val="4200"/>
              </a:lnSpc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68856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04AF42-88AD-4FB0-CD35-33806BE794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1143" y="6438899"/>
            <a:ext cx="269875" cy="2571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7CC3F808-C7E8-4131-9EFE-B613B7BC3B9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42BF69-49C3-FAD1-45E5-BF111E4C4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574" y="736600"/>
            <a:ext cx="10596563" cy="70167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Title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2E246-AA27-06D0-C7D1-3CF06C8841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90574" y="1759636"/>
            <a:ext cx="10596563" cy="377688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5488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65" r:id="rId3"/>
    <p:sldLayoutId id="2147483650" r:id="rId4"/>
    <p:sldLayoutId id="2147483658" r:id="rId5"/>
    <p:sldLayoutId id="2147483659" r:id="rId6"/>
    <p:sldLayoutId id="2147483660" r:id="rId7"/>
    <p:sldLayoutId id="2147483661" r:id="rId8"/>
    <p:sldLayoutId id="2147483655" r:id="rId9"/>
    <p:sldLayoutId id="2147483664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ts val="47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374650" indent="-37465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628650" indent="-24765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898525" indent="-269875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165225" indent="-2540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06" userDrawn="1">
          <p15:clr>
            <a:srgbClr val="F26B43"/>
          </p15:clr>
        </p15:guide>
        <p15:guide id="4" pos="717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FF756-612E-42B5-AF73-2212F8950F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26A4CD-8C13-406E-A294-FA257DE04D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51F41D-E4F7-4263-BAC8-02B4F4AC5B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87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55AAD-AB4C-47DD-8B76-657EB0F50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5D8E7B-3DE5-4B98-8FE1-4EC572BB1E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656EFF-11C4-4292-9327-166C0990E4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3F808-C7E8-4131-9EFE-B613B7BC3B90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C6936F6-A8D7-4160-B4A4-ACDCB27C6421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75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NDM Theme">
  <a:themeElements>
    <a:clrScheme name="NDM">
      <a:dk1>
        <a:srgbClr val="000000"/>
      </a:dk1>
      <a:lt1>
        <a:sysClr val="window" lastClr="FFFFFF"/>
      </a:lt1>
      <a:dk2>
        <a:srgbClr val="002147"/>
      </a:dk2>
      <a:lt2>
        <a:srgbClr val="D4D4D2"/>
      </a:lt2>
      <a:accent1>
        <a:srgbClr val="158045"/>
      </a:accent1>
      <a:accent2>
        <a:srgbClr val="CDD940"/>
      </a:accent2>
      <a:accent3>
        <a:srgbClr val="A4BE4D"/>
      </a:accent3>
      <a:accent4>
        <a:srgbClr val="5D9E4D"/>
      </a:accent4>
      <a:accent5>
        <a:srgbClr val="F0E542"/>
      </a:accent5>
      <a:accent6>
        <a:srgbClr val="EB5F17"/>
      </a:accent6>
      <a:hlink>
        <a:srgbClr val="3382CD"/>
      </a:hlink>
      <a:folHlink>
        <a:srgbClr val="C548EC"/>
      </a:folHlink>
    </a:clrScheme>
    <a:fontScheme name="ND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I_PPT_template" id="{1B767F4E-D222-4D11-A541-41B054D812C9}" vid="{1E959DEE-32D2-4458-9956-9577E3B67D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BA350413EDD947A3F6ACC23D1F4FFB" ma:contentTypeVersion="9" ma:contentTypeDescription="Create a new document." ma:contentTypeScope="" ma:versionID="dbde6584570009b297ca43877451a763">
  <xsd:schema xmlns:xsd="http://www.w3.org/2001/XMLSchema" xmlns:xs="http://www.w3.org/2001/XMLSchema" xmlns:p="http://schemas.microsoft.com/office/2006/metadata/properties" xmlns:ns2="e600375e-0dac-43ee-9114-dcd03922427f" xmlns:ns3="1ab369c5-a05c-461f-99e1-15ed0fecd0da" targetNamespace="http://schemas.microsoft.com/office/2006/metadata/properties" ma:root="true" ma:fieldsID="6866cbd6de072e12cd40cfee6eb974aa" ns2:_="" ns3:_="">
    <xsd:import namespace="e600375e-0dac-43ee-9114-dcd03922427f"/>
    <xsd:import namespace="1ab369c5-a05c-461f-99e1-15ed0fecd0da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00375e-0dac-43ee-9114-dcd03922427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1eeb44a9-b924-44d0-8ed9-f8b504a4bac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b369c5-a05c-461f-99e1-15ed0fecd0da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55138652-fb3e-4668-bcab-d4198cefc52f}" ma:internalName="TaxCatchAll" ma:showField="CatchAllData" ma:web="1ab369c5-a05c-461f-99e1-15ed0fecd0d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b369c5-a05c-461f-99e1-15ed0fecd0da" xsi:nil="true"/>
    <lcf76f155ced4ddcb4097134ff3c332f xmlns="e600375e-0dac-43ee-9114-dcd03922427f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F094102-B293-4EDB-BFF0-B13521ED608B}"/>
</file>

<file path=customXml/itemProps2.xml><?xml version="1.0" encoding="utf-8"?>
<ds:datastoreItem xmlns:ds="http://schemas.openxmlformats.org/officeDocument/2006/customXml" ds:itemID="{4774456E-ECE2-49DC-A4F9-6CF4DD955C26}">
  <ds:schemaRefs>
    <ds:schemaRef ds:uri="bc5e948b-c098-4f15-b59b-25cb9aa281f2"/>
    <ds:schemaRef ds:uri="http://www.w3.org/XML/1998/namespace"/>
    <ds:schemaRef ds:uri="http://schemas.microsoft.com/office/2006/documentManagement/types"/>
    <ds:schemaRef ds:uri="http://purl.org/dc/elements/1.1/"/>
    <ds:schemaRef ds:uri="efb3a482-41b1-415d-8cfb-c8bc041d0229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F9DC00F-80E8-42F3-A687-B9790ABD95F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1</Words>
  <Application>Microsoft Office PowerPoint</Application>
  <PresentationFormat>Widescreen</PresentationFormat>
  <Paragraphs>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NDM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 Hirschfeld</dc:creator>
  <cp:lastModifiedBy>Marin Hirschfeld</cp:lastModifiedBy>
  <cp:revision>2</cp:revision>
  <cp:lastPrinted>2023-03-22T10:23:18Z</cp:lastPrinted>
  <dcterms:created xsi:type="dcterms:W3CDTF">2023-04-04T11:31:13Z</dcterms:created>
  <dcterms:modified xsi:type="dcterms:W3CDTF">2023-07-04T10:44:40Z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0x01010018BA350413EDD947A3F6ACC23D1F4FFB</vt:lpwstr>
  </property>
</Properties>
</file>